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8" r:id="rId2"/>
    <p:sldId id="265" r:id="rId3"/>
    <p:sldId id="271" r:id="rId4"/>
    <p:sldId id="268" r:id="rId5"/>
    <p:sldId id="257" r:id="rId6"/>
    <p:sldId id="272" r:id="rId7"/>
    <p:sldId id="273" r:id="rId8"/>
    <p:sldId id="274" r:id="rId9"/>
    <p:sldId id="275" r:id="rId10"/>
    <p:sldId id="276" r:id="rId11"/>
    <p:sldId id="277" r:id="rId12"/>
    <p:sldId id="270" r:id="rId13"/>
    <p:sldId id="267" r:id="rId14"/>
    <p:sldId id="269" r:id="rId15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16" autoAdjust="0"/>
  </p:normalViewPr>
  <p:slideViewPr>
    <p:cSldViewPr snapToGrid="0">
      <p:cViewPr varScale="1">
        <p:scale>
          <a:sx n="87" d="100"/>
          <a:sy n="87" d="100"/>
        </p:scale>
        <p:origin x="8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B" userId="c2c6c32e629463c3" providerId="LiveId" clId="{D0C140C2-4D4F-483E-9698-11DFFD08DF76}"/>
    <pc:docChg chg="undo custSel addSld delSld modSld sldOrd">
      <pc:chgData name="Robert B" userId="c2c6c32e629463c3" providerId="LiveId" clId="{D0C140C2-4D4F-483E-9698-11DFFD08DF76}" dt="2025-09-06T14:05:45.369" v="791" actId="1076"/>
      <pc:docMkLst>
        <pc:docMk/>
      </pc:docMkLst>
      <pc:sldChg chg="addSp delSp modSp mod ord modAnim">
        <pc:chgData name="Robert B" userId="c2c6c32e629463c3" providerId="LiveId" clId="{D0C140C2-4D4F-483E-9698-11DFFD08DF76}" dt="2025-09-06T13:51:58.395" v="319"/>
        <pc:sldMkLst>
          <pc:docMk/>
          <pc:sldMk cId="2394598200" sldId="257"/>
        </pc:sldMkLst>
        <pc:spChg chg="add mod">
          <ac:chgData name="Robert B" userId="c2c6c32e629463c3" providerId="LiveId" clId="{D0C140C2-4D4F-483E-9698-11DFFD08DF76}" dt="2025-09-05T07:26:25.925" v="168" actId="1076"/>
          <ac:spMkLst>
            <pc:docMk/>
            <pc:sldMk cId="2394598200" sldId="257"/>
            <ac:spMk id="3" creationId="{FB40E11D-335C-772A-8542-0D8A1D1AD04C}"/>
          </ac:spMkLst>
        </pc:spChg>
        <pc:spChg chg="add mod">
          <ac:chgData name="Robert B" userId="c2c6c32e629463c3" providerId="LiveId" clId="{D0C140C2-4D4F-483E-9698-11DFFD08DF76}" dt="2025-09-05T07:26:32.694" v="174" actId="20577"/>
          <ac:spMkLst>
            <pc:docMk/>
            <pc:sldMk cId="2394598200" sldId="257"/>
            <ac:spMk id="4" creationId="{B0A9545C-9886-9CCA-C509-6228C51E0858}"/>
          </ac:spMkLst>
        </pc:spChg>
        <pc:spChg chg="mod">
          <ac:chgData name="Robert B" userId="c2c6c32e629463c3" providerId="LiveId" clId="{D0C140C2-4D4F-483E-9698-11DFFD08DF76}" dt="2025-09-05T07:24:31.984" v="69" actId="14100"/>
          <ac:spMkLst>
            <pc:docMk/>
            <pc:sldMk cId="2394598200" sldId="257"/>
            <ac:spMk id="6" creationId="{2BD91A81-C1A1-27E3-6FD3-898F2909D80F}"/>
          </ac:spMkLst>
        </pc:spChg>
        <pc:spChg chg="mod">
          <ac:chgData name="Robert B" userId="c2c6c32e629463c3" providerId="LiveId" clId="{D0C140C2-4D4F-483E-9698-11DFFD08DF76}" dt="2025-09-05T07:25:33.601" v="138" actId="1076"/>
          <ac:spMkLst>
            <pc:docMk/>
            <pc:sldMk cId="2394598200" sldId="257"/>
            <ac:spMk id="7" creationId="{6288092F-A4AD-95BF-C746-D54F8612E567}"/>
          </ac:spMkLst>
        </pc:spChg>
        <pc:picChg chg="add del mod">
          <ac:chgData name="Robert B" userId="c2c6c32e629463c3" providerId="LiveId" clId="{D0C140C2-4D4F-483E-9698-11DFFD08DF76}" dt="2025-09-05T07:25:59.224" v="142" actId="478"/>
          <ac:picMkLst>
            <pc:docMk/>
            <pc:sldMk cId="2394598200" sldId="257"/>
            <ac:picMk id="1026" creationId="{0C6771B4-0393-601A-9FE4-75FDC06BBDB2}"/>
          </ac:picMkLst>
        </pc:picChg>
        <pc:picChg chg="add mod">
          <ac:chgData name="Robert B" userId="c2c6c32e629463c3" providerId="LiveId" clId="{D0C140C2-4D4F-483E-9698-11DFFD08DF76}" dt="2025-09-05T07:26:13.965" v="150" actId="1076"/>
          <ac:picMkLst>
            <pc:docMk/>
            <pc:sldMk cId="2394598200" sldId="257"/>
            <ac:picMk id="1028" creationId="{831AC2E6-CB6C-CA05-FFAE-E18F0A80B1B2}"/>
          </ac:picMkLst>
        </pc:picChg>
        <pc:picChg chg="add mod">
          <ac:chgData name="Robert B" userId="c2c6c32e629463c3" providerId="LiveId" clId="{D0C140C2-4D4F-483E-9698-11DFFD08DF76}" dt="2025-09-05T07:26:52.462" v="178" actId="1076"/>
          <ac:picMkLst>
            <pc:docMk/>
            <pc:sldMk cId="2394598200" sldId="257"/>
            <ac:picMk id="1030" creationId="{6EB3D48D-9536-5595-9353-8F4DE0E98032}"/>
          </ac:picMkLst>
        </pc:picChg>
      </pc:sldChg>
      <pc:sldChg chg="modSp mod">
        <pc:chgData name="Robert B" userId="c2c6c32e629463c3" providerId="LiveId" clId="{D0C140C2-4D4F-483E-9698-11DFFD08DF76}" dt="2025-09-05T07:22:54.146" v="11" actId="20577"/>
        <pc:sldMkLst>
          <pc:docMk/>
          <pc:sldMk cId="2557516962" sldId="258"/>
        </pc:sldMkLst>
        <pc:spChg chg="mod">
          <ac:chgData name="Robert B" userId="c2c6c32e629463c3" providerId="LiveId" clId="{D0C140C2-4D4F-483E-9698-11DFFD08DF76}" dt="2025-09-05T07:22:54.146" v="11" actId="20577"/>
          <ac:spMkLst>
            <pc:docMk/>
            <pc:sldMk cId="2557516962" sldId="258"/>
            <ac:spMk id="2" creationId="{C478B3CD-9828-4280-95EC-5F9D73400FF8}"/>
          </ac:spMkLst>
        </pc:spChg>
      </pc:sldChg>
      <pc:sldChg chg="addSp modSp mod">
        <pc:chgData name="Robert B" userId="c2c6c32e629463c3" providerId="LiveId" clId="{D0C140C2-4D4F-483E-9698-11DFFD08DF76}" dt="2025-09-06T14:05:45.369" v="791" actId="1076"/>
        <pc:sldMkLst>
          <pc:docMk/>
          <pc:sldMk cId="2621867961" sldId="265"/>
        </pc:sldMkLst>
        <pc:spChg chg="add mod">
          <ac:chgData name="Robert B" userId="c2c6c32e629463c3" providerId="LiveId" clId="{D0C140C2-4D4F-483E-9698-11DFFD08DF76}" dt="2025-09-06T14:05:45.369" v="791" actId="1076"/>
          <ac:spMkLst>
            <pc:docMk/>
            <pc:sldMk cId="2621867961" sldId="265"/>
            <ac:spMk id="2" creationId="{5EFE1A7C-3AF6-EE4D-C110-2C37167F6C2C}"/>
          </ac:spMkLst>
        </pc:spChg>
        <pc:spChg chg="mod">
          <ac:chgData name="Robert B" userId="c2c6c32e629463c3" providerId="LiveId" clId="{D0C140C2-4D4F-483E-9698-11DFFD08DF76}" dt="2025-09-05T07:23:03.865" v="28" actId="20577"/>
          <ac:spMkLst>
            <pc:docMk/>
            <pc:sldMk cId="2621867961" sldId="265"/>
            <ac:spMk id="4" creationId="{B2ECFADA-20A0-6EF8-D418-0F60BC6365B4}"/>
          </ac:spMkLst>
        </pc:spChg>
      </pc:sldChg>
      <pc:sldChg chg="del">
        <pc:chgData name="Robert B" userId="c2c6c32e629463c3" providerId="LiveId" clId="{D0C140C2-4D4F-483E-9698-11DFFD08DF76}" dt="2025-09-05T07:23:27.349" v="29" actId="2696"/>
        <pc:sldMkLst>
          <pc:docMk/>
          <pc:sldMk cId="4085642045" sldId="266"/>
        </pc:sldMkLst>
      </pc:sldChg>
      <pc:sldChg chg="delSp modSp mod">
        <pc:chgData name="Robert B" userId="c2c6c32e629463c3" providerId="LiveId" clId="{D0C140C2-4D4F-483E-9698-11DFFD08DF76}" dt="2025-09-06T14:04:01.050" v="738" actId="20577"/>
        <pc:sldMkLst>
          <pc:docMk/>
          <pc:sldMk cId="3210347421" sldId="267"/>
        </pc:sldMkLst>
        <pc:spChg chg="mod">
          <ac:chgData name="Robert B" userId="c2c6c32e629463c3" providerId="LiveId" clId="{D0C140C2-4D4F-483E-9698-11DFFD08DF76}" dt="2025-09-06T14:00:25.044" v="552" actId="1076"/>
          <ac:spMkLst>
            <pc:docMk/>
            <pc:sldMk cId="3210347421" sldId="267"/>
            <ac:spMk id="2" creationId="{810C46EC-1FC7-4065-BC98-F8A55E539322}"/>
          </ac:spMkLst>
        </pc:spChg>
        <pc:spChg chg="mod">
          <ac:chgData name="Robert B" userId="c2c6c32e629463c3" providerId="LiveId" clId="{D0C140C2-4D4F-483E-9698-11DFFD08DF76}" dt="2025-09-06T14:04:01.050" v="738" actId="20577"/>
          <ac:spMkLst>
            <pc:docMk/>
            <pc:sldMk cId="3210347421" sldId="267"/>
            <ac:spMk id="3" creationId="{8A851964-E2BB-4A8E-95FD-73EF52089F1C}"/>
          </ac:spMkLst>
        </pc:spChg>
        <pc:spChg chg="del">
          <ac:chgData name="Robert B" userId="c2c6c32e629463c3" providerId="LiveId" clId="{D0C140C2-4D4F-483E-9698-11DFFD08DF76}" dt="2025-09-06T14:03:56.467" v="736" actId="478"/>
          <ac:spMkLst>
            <pc:docMk/>
            <pc:sldMk cId="3210347421" sldId="267"/>
            <ac:spMk id="7" creationId="{2819A5BD-5ED6-420D-9845-C32F17256764}"/>
          </ac:spMkLst>
        </pc:spChg>
        <pc:spChg chg="del">
          <ac:chgData name="Robert B" userId="c2c6c32e629463c3" providerId="LiveId" clId="{D0C140C2-4D4F-483E-9698-11DFFD08DF76}" dt="2025-09-06T14:03:56.467" v="736" actId="478"/>
          <ac:spMkLst>
            <pc:docMk/>
            <pc:sldMk cId="3210347421" sldId="267"/>
            <ac:spMk id="8" creationId="{899BC040-0D5E-4E6E-8E95-6B710CABCAF8}"/>
          </ac:spMkLst>
        </pc:spChg>
        <pc:spChg chg="del">
          <ac:chgData name="Robert B" userId="c2c6c32e629463c3" providerId="LiveId" clId="{D0C140C2-4D4F-483E-9698-11DFFD08DF76}" dt="2025-09-06T14:03:50.620" v="734" actId="478"/>
          <ac:spMkLst>
            <pc:docMk/>
            <pc:sldMk cId="3210347421" sldId="267"/>
            <ac:spMk id="9" creationId="{8D0D6914-3231-4EEA-BA0E-6EB9635E2C61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0" creationId="{DF6C2EE1-FB2F-4893-B2BE-552195DFE5F3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1" creationId="{C3A7A1F3-DF16-4906-AB99-7271A62BD36F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2" creationId="{C8F3A396-1948-4D35-BEE9-CC6CB08D2788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3" creationId="{22B39FAF-E8F3-4DC0-85F2-0F3005FA850A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4" creationId="{D662B18B-C838-45CE-B43E-32C743E13974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5" creationId="{FD075E26-5BF9-40ED-9945-45C65E2A447C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6" creationId="{BB8F23EE-E31D-4666-AAD5-11B6D6D93B40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7" creationId="{0DCD21D3-7FB6-4316-907B-8558B54F8706}"/>
          </ac:spMkLst>
        </pc:spChg>
        <pc:spChg chg="del">
          <ac:chgData name="Robert B" userId="c2c6c32e629463c3" providerId="LiveId" clId="{D0C140C2-4D4F-483E-9698-11DFFD08DF76}" dt="2025-09-06T14:03:54.760" v="735" actId="478"/>
          <ac:spMkLst>
            <pc:docMk/>
            <pc:sldMk cId="3210347421" sldId="267"/>
            <ac:spMk id="18" creationId="{D656F6A6-7C3C-4EF2-94D1-42D0DD1BD9F0}"/>
          </ac:spMkLst>
        </pc:spChg>
      </pc:sldChg>
      <pc:sldChg chg="modSp mod">
        <pc:chgData name="Robert B" userId="c2c6c32e629463c3" providerId="LiveId" clId="{D0C140C2-4D4F-483E-9698-11DFFD08DF76}" dt="2025-09-05T07:23:53.406" v="39" actId="20577"/>
        <pc:sldMkLst>
          <pc:docMk/>
          <pc:sldMk cId="741124424" sldId="269"/>
        </pc:sldMkLst>
        <pc:spChg chg="mod">
          <ac:chgData name="Robert B" userId="c2c6c32e629463c3" providerId="LiveId" clId="{D0C140C2-4D4F-483E-9698-11DFFD08DF76}" dt="2025-09-05T07:23:42.541" v="38" actId="20577"/>
          <ac:spMkLst>
            <pc:docMk/>
            <pc:sldMk cId="741124424" sldId="269"/>
            <ac:spMk id="2" creationId="{1169061B-93AF-4A3E-9D95-D1F4A2B92571}"/>
          </ac:spMkLst>
        </pc:spChg>
        <pc:spChg chg="mod">
          <ac:chgData name="Robert B" userId="c2c6c32e629463c3" providerId="LiveId" clId="{D0C140C2-4D4F-483E-9698-11DFFD08DF76}" dt="2025-09-05T07:23:53.406" v="39" actId="20577"/>
          <ac:spMkLst>
            <pc:docMk/>
            <pc:sldMk cId="741124424" sldId="269"/>
            <ac:spMk id="18" creationId="{8CA83F03-DBAC-A83E-8517-7F5C48861156}"/>
          </ac:spMkLst>
        </pc:spChg>
      </pc:sldChg>
      <pc:sldChg chg="addSp modSp mod">
        <pc:chgData name="Robert B" userId="c2c6c32e629463c3" providerId="LiveId" clId="{D0C140C2-4D4F-483E-9698-11DFFD08DF76}" dt="2025-09-06T14:00:09.894" v="540" actId="1076"/>
        <pc:sldMkLst>
          <pc:docMk/>
          <pc:sldMk cId="2026329217" sldId="270"/>
        </pc:sldMkLst>
        <pc:spChg chg="add mod">
          <ac:chgData name="Robert B" userId="c2c6c32e629463c3" providerId="LiveId" clId="{D0C140C2-4D4F-483E-9698-11DFFD08DF76}" dt="2025-09-06T14:00:09.894" v="540" actId="1076"/>
          <ac:spMkLst>
            <pc:docMk/>
            <pc:sldMk cId="2026329217" sldId="270"/>
            <ac:spMk id="3" creationId="{0A4591F4-3710-8D47-72F0-1FE834674BFB}"/>
          </ac:spMkLst>
        </pc:spChg>
        <pc:spChg chg="mod">
          <ac:chgData name="Robert B" userId="c2c6c32e629463c3" providerId="LiveId" clId="{D0C140C2-4D4F-483E-9698-11DFFD08DF76}" dt="2025-09-06T13:58:52.622" v="456" actId="20577"/>
          <ac:spMkLst>
            <pc:docMk/>
            <pc:sldMk cId="2026329217" sldId="270"/>
            <ac:spMk id="4" creationId="{8251FF9D-FA38-4BF2-834F-D115A5276A63}"/>
          </ac:spMkLst>
        </pc:spChg>
      </pc:sldChg>
      <pc:sldChg chg="add del">
        <pc:chgData name="Robert B" userId="c2c6c32e629463c3" providerId="LiveId" clId="{D0C140C2-4D4F-483E-9698-11DFFD08DF76}" dt="2025-09-05T07:27:02.835" v="180" actId="2890"/>
        <pc:sldMkLst>
          <pc:docMk/>
          <pc:sldMk cId="724272806" sldId="272"/>
        </pc:sldMkLst>
      </pc:sldChg>
      <pc:sldChg chg="addSp modSp add mod modAnim">
        <pc:chgData name="Robert B" userId="c2c6c32e629463c3" providerId="LiveId" clId="{D0C140C2-4D4F-483E-9698-11DFFD08DF76}" dt="2025-09-06T13:52:10.806" v="321"/>
        <pc:sldMkLst>
          <pc:docMk/>
          <pc:sldMk cId="999267406" sldId="272"/>
        </pc:sldMkLst>
        <pc:spChg chg="mod">
          <ac:chgData name="Robert B" userId="c2c6c32e629463c3" providerId="LiveId" clId="{D0C140C2-4D4F-483E-9698-11DFFD08DF76}" dt="2025-09-05T07:28:54.885" v="254" actId="1076"/>
          <ac:spMkLst>
            <pc:docMk/>
            <pc:sldMk cId="999267406" sldId="272"/>
            <ac:spMk id="3" creationId="{272773C5-BBA7-645A-ECFF-EC52CFED3DAC}"/>
          </ac:spMkLst>
        </pc:spChg>
        <pc:spChg chg="mod">
          <ac:chgData name="Robert B" userId="c2c6c32e629463c3" providerId="LiveId" clId="{D0C140C2-4D4F-483E-9698-11DFFD08DF76}" dt="2025-09-05T07:28:53.062" v="253" actId="1076"/>
          <ac:spMkLst>
            <pc:docMk/>
            <pc:sldMk cId="999267406" sldId="272"/>
            <ac:spMk id="4" creationId="{F4B7524A-084D-8225-23CC-D94E1D57A7B1}"/>
          </ac:spMkLst>
        </pc:spChg>
        <pc:spChg chg="mod">
          <ac:chgData name="Robert B" userId="c2c6c32e629463c3" providerId="LiveId" clId="{D0C140C2-4D4F-483E-9698-11DFFD08DF76}" dt="2025-09-05T07:27:24.544" v="198" actId="14100"/>
          <ac:spMkLst>
            <pc:docMk/>
            <pc:sldMk cId="999267406" sldId="272"/>
            <ac:spMk id="6" creationId="{B45A6A3A-A6D6-662D-13C6-C5B3F06F8F54}"/>
          </ac:spMkLst>
        </pc:spChg>
        <pc:spChg chg="mod">
          <ac:chgData name="Robert B" userId="c2c6c32e629463c3" providerId="LiveId" clId="{D0C140C2-4D4F-483E-9698-11DFFD08DF76}" dt="2025-09-05T07:29:46.463" v="268" actId="1076"/>
          <ac:spMkLst>
            <pc:docMk/>
            <pc:sldMk cId="999267406" sldId="272"/>
            <ac:spMk id="7" creationId="{38083A5C-5AC5-AE85-3E62-B918C0D54736}"/>
          </ac:spMkLst>
        </pc:spChg>
        <pc:picChg chg="mod">
          <ac:chgData name="Robert B" userId="c2c6c32e629463c3" providerId="LiveId" clId="{D0C140C2-4D4F-483E-9698-11DFFD08DF76}" dt="2025-09-05T07:28:56.461" v="255" actId="1076"/>
          <ac:picMkLst>
            <pc:docMk/>
            <pc:sldMk cId="999267406" sldId="272"/>
            <ac:picMk id="1028" creationId="{40B7078B-3A11-716D-5710-32CAC14E65A1}"/>
          </ac:picMkLst>
        </pc:picChg>
        <pc:picChg chg="mod">
          <ac:chgData name="Robert B" userId="c2c6c32e629463c3" providerId="LiveId" clId="{D0C140C2-4D4F-483E-9698-11DFFD08DF76}" dt="2025-09-05T07:28:57.901" v="256" actId="1076"/>
          <ac:picMkLst>
            <pc:docMk/>
            <pc:sldMk cId="999267406" sldId="272"/>
            <ac:picMk id="1030" creationId="{A1A69C05-A89D-C4D7-E5FB-41A768516AE9}"/>
          </ac:picMkLst>
        </pc:picChg>
        <pc:picChg chg="add mod">
          <ac:chgData name="Robert B" userId="c2c6c32e629463c3" providerId="LiveId" clId="{D0C140C2-4D4F-483E-9698-11DFFD08DF76}" dt="2025-09-05T07:29:20.023" v="260" actId="14100"/>
          <ac:picMkLst>
            <pc:docMk/>
            <pc:sldMk cId="999267406" sldId="272"/>
            <ac:picMk id="2050" creationId="{C5CDC71B-C6A5-F208-C626-6675BB498044}"/>
          </ac:picMkLst>
        </pc:picChg>
        <pc:picChg chg="add mod">
          <ac:chgData name="Robert B" userId="c2c6c32e629463c3" providerId="LiveId" clId="{D0C140C2-4D4F-483E-9698-11DFFD08DF76}" dt="2025-09-05T07:29:30.927" v="266" actId="1076"/>
          <ac:picMkLst>
            <pc:docMk/>
            <pc:sldMk cId="999267406" sldId="272"/>
            <ac:picMk id="2052" creationId="{0B255375-E4F7-6DA5-10F9-C0D5D570B60C}"/>
          </ac:picMkLst>
        </pc:picChg>
      </pc:sldChg>
      <pc:sldChg chg="addSp modSp mod modAnim">
        <pc:chgData name="Robert B" userId="c2c6c32e629463c3" providerId="LiveId" clId="{D0C140C2-4D4F-483E-9698-11DFFD08DF76}" dt="2025-09-06T13:52:39.560" v="330"/>
        <pc:sldMkLst>
          <pc:docMk/>
          <pc:sldMk cId="134882992" sldId="273"/>
        </pc:sldMkLst>
        <pc:spChg chg="add">
          <ac:chgData name="Robert B" userId="c2c6c32e629463c3" providerId="LiveId" clId="{D0C140C2-4D4F-483E-9698-11DFFD08DF76}" dt="2025-09-06T13:48:58.871" v="276"/>
          <ac:spMkLst>
            <pc:docMk/>
            <pc:sldMk cId="134882992" sldId="273"/>
            <ac:spMk id="3" creationId="{3C15C927-F39B-19EB-F5D1-431FC5AAE901}"/>
          </ac:spMkLst>
        </pc:spChg>
        <pc:spChg chg="add">
          <ac:chgData name="Robert B" userId="c2c6c32e629463c3" providerId="LiveId" clId="{D0C140C2-4D4F-483E-9698-11DFFD08DF76}" dt="2025-09-06T13:49:12.903" v="277"/>
          <ac:spMkLst>
            <pc:docMk/>
            <pc:sldMk cId="134882992" sldId="273"/>
            <ac:spMk id="4" creationId="{C8C1E39B-E669-C886-C18A-873E502F46D2}"/>
          </ac:spMkLst>
        </pc:spChg>
        <pc:spChg chg="mod">
          <ac:chgData name="Robert B" userId="c2c6c32e629463c3" providerId="LiveId" clId="{D0C140C2-4D4F-483E-9698-11DFFD08DF76}" dt="2025-09-06T13:50:32.265" v="310" actId="20577"/>
          <ac:spMkLst>
            <pc:docMk/>
            <pc:sldMk cId="134882992" sldId="273"/>
            <ac:spMk id="7" creationId="{D0ABF6AE-8876-C145-1957-E3EE759992B8}"/>
          </ac:spMkLst>
        </pc:spChg>
        <pc:spChg chg="add">
          <ac:chgData name="Robert B" userId="c2c6c32e629463c3" providerId="LiveId" clId="{D0C140C2-4D4F-483E-9698-11DFFD08DF76}" dt="2025-09-06T13:50:01.776" v="283"/>
          <ac:spMkLst>
            <pc:docMk/>
            <pc:sldMk cId="134882992" sldId="273"/>
            <ac:spMk id="9" creationId="{04F5EBD8-9A02-984D-1F0E-E603E1075FF7}"/>
          </ac:spMkLst>
        </pc:spChg>
        <pc:spChg chg="add">
          <ac:chgData name="Robert B" userId="c2c6c32e629463c3" providerId="LiveId" clId="{D0C140C2-4D4F-483E-9698-11DFFD08DF76}" dt="2025-09-06T13:51:06.817" v="311"/>
          <ac:spMkLst>
            <pc:docMk/>
            <pc:sldMk cId="134882992" sldId="273"/>
            <ac:spMk id="12" creationId="{8DFF35E7-CD56-8CFA-FD5F-83D0D3065320}"/>
          </ac:spMkLst>
        </pc:spChg>
        <pc:picChg chg="add mod">
          <ac:chgData name="Robert B" userId="c2c6c32e629463c3" providerId="LiveId" clId="{D0C140C2-4D4F-483E-9698-11DFFD08DF76}" dt="2025-09-06T13:49:30.549" v="281" actId="1076"/>
          <ac:picMkLst>
            <pc:docMk/>
            <pc:sldMk cId="134882992" sldId="273"/>
            <ac:picMk id="8" creationId="{551C7A3E-8E68-7482-6F5A-D024DA2E6961}"/>
          </ac:picMkLst>
        </pc:picChg>
        <pc:picChg chg="add mod">
          <ac:chgData name="Robert B" userId="c2c6c32e629463c3" providerId="LiveId" clId="{D0C140C2-4D4F-483E-9698-11DFFD08DF76}" dt="2025-09-06T13:50:23.336" v="291" actId="1076"/>
          <ac:picMkLst>
            <pc:docMk/>
            <pc:sldMk cId="134882992" sldId="273"/>
            <ac:picMk id="11" creationId="{386F5282-C23E-B22E-3F28-6794A73E2E0F}"/>
          </ac:picMkLst>
        </pc:picChg>
        <pc:picChg chg="add mod">
          <ac:chgData name="Robert B" userId="c2c6c32e629463c3" providerId="LiveId" clId="{D0C140C2-4D4F-483E-9698-11DFFD08DF76}" dt="2025-09-06T13:51:20.090" v="313" actId="1076"/>
          <ac:picMkLst>
            <pc:docMk/>
            <pc:sldMk cId="134882992" sldId="273"/>
            <ac:picMk id="14" creationId="{9B1F1AF3-3368-BE37-9D96-5C2C6E422F17}"/>
          </ac:picMkLst>
        </pc:picChg>
        <pc:picChg chg="add mod">
          <ac:chgData name="Robert B" userId="c2c6c32e629463c3" providerId="LiveId" clId="{D0C140C2-4D4F-483E-9698-11DFFD08DF76}" dt="2025-09-06T13:46:42.022" v="270" actId="1076"/>
          <ac:picMkLst>
            <pc:docMk/>
            <pc:sldMk cId="134882992" sldId="273"/>
            <ac:picMk id="1026" creationId="{270D706F-CCC2-F1C0-7532-03E0FB65D527}"/>
          </ac:picMkLst>
        </pc:picChg>
        <pc:picChg chg="add mod">
          <ac:chgData name="Robert B" userId="c2c6c32e629463c3" providerId="LiveId" clId="{D0C140C2-4D4F-483E-9698-11DFFD08DF76}" dt="2025-09-06T13:49:32.911" v="282" actId="1076"/>
          <ac:picMkLst>
            <pc:docMk/>
            <pc:sldMk cId="134882992" sldId="273"/>
            <ac:picMk id="1028" creationId="{3850345F-9613-B870-D08A-F5E2F1C7DB5E}"/>
          </ac:picMkLst>
        </pc:picChg>
      </pc:sldChg>
      <pc:sldChg chg="add del replId">
        <pc:chgData name="Robert B" userId="c2c6c32e629463c3" providerId="LiveId" clId="{D0C140C2-4D4F-483E-9698-11DFFD08DF76}" dt="2025-09-05T07:27:02.835" v="180" actId="2890"/>
        <pc:sldMkLst>
          <pc:docMk/>
          <pc:sldMk cId="1772464456" sldId="273"/>
        </pc:sldMkLst>
      </pc:sldChg>
      <pc:sldChg chg="addSp delSp modSp add mod ord delAnim modAnim">
        <pc:chgData name="Robert B" userId="c2c6c32e629463c3" providerId="LiveId" clId="{D0C140C2-4D4F-483E-9698-11DFFD08DF76}" dt="2025-09-06T13:54:46.427" v="368"/>
        <pc:sldMkLst>
          <pc:docMk/>
          <pc:sldMk cId="270168124" sldId="274"/>
        </pc:sldMkLst>
        <pc:spChg chg="del">
          <ac:chgData name="Robert B" userId="c2c6c32e629463c3" providerId="LiveId" clId="{D0C140C2-4D4F-483E-9698-11DFFD08DF76}" dt="2025-09-06T13:52:51.452" v="335" actId="478"/>
          <ac:spMkLst>
            <pc:docMk/>
            <pc:sldMk cId="270168124" sldId="274"/>
            <ac:spMk id="3" creationId="{982C61C3-ECCC-42BA-3F65-28DAFE7A151C}"/>
          </ac:spMkLst>
        </pc:spChg>
        <pc:spChg chg="del">
          <ac:chgData name="Robert B" userId="c2c6c32e629463c3" providerId="LiveId" clId="{D0C140C2-4D4F-483E-9698-11DFFD08DF76}" dt="2025-09-06T13:52:54.235" v="337" actId="478"/>
          <ac:spMkLst>
            <pc:docMk/>
            <pc:sldMk cId="270168124" sldId="274"/>
            <ac:spMk id="4" creationId="{0E2CD36D-A5A3-FAB9-C756-D837D0B57B2C}"/>
          </ac:spMkLst>
        </pc:spChg>
        <pc:spChg chg="add">
          <ac:chgData name="Robert B" userId="c2c6c32e629463c3" providerId="LiveId" clId="{D0C140C2-4D4F-483E-9698-11DFFD08DF76}" dt="2025-09-06T13:54:03.521" v="362"/>
          <ac:spMkLst>
            <pc:docMk/>
            <pc:sldMk cId="270168124" sldId="274"/>
            <ac:spMk id="5" creationId="{57D4338D-20CC-D8D6-4580-3E258F5BED4C}"/>
          </ac:spMkLst>
        </pc:spChg>
        <pc:spChg chg="mod">
          <ac:chgData name="Robert B" userId="c2c6c32e629463c3" providerId="LiveId" clId="{D0C140C2-4D4F-483E-9698-11DFFD08DF76}" dt="2025-09-06T13:53:24.967" v="361" actId="20577"/>
          <ac:spMkLst>
            <pc:docMk/>
            <pc:sldMk cId="270168124" sldId="274"/>
            <ac:spMk id="6" creationId="{36652049-8E6D-35C3-963A-A8DE02FD1501}"/>
          </ac:spMkLst>
        </pc:spChg>
        <pc:spChg chg="del">
          <ac:chgData name="Robert B" userId="c2c6c32e629463c3" providerId="LiveId" clId="{D0C140C2-4D4F-483E-9698-11DFFD08DF76}" dt="2025-09-06T13:53:20.647" v="360" actId="478"/>
          <ac:spMkLst>
            <pc:docMk/>
            <pc:sldMk cId="270168124" sldId="274"/>
            <ac:spMk id="7" creationId="{A58589A4-CF84-F0E1-4AD7-74C28319E3E2}"/>
          </ac:spMkLst>
        </pc:spChg>
        <pc:picChg chg="add mod">
          <ac:chgData name="Robert B" userId="c2c6c32e629463c3" providerId="LiveId" clId="{D0C140C2-4D4F-483E-9698-11DFFD08DF76}" dt="2025-09-06T13:54:18.034" v="364" actId="1076"/>
          <ac:picMkLst>
            <pc:docMk/>
            <pc:sldMk cId="270168124" sldId="274"/>
            <ac:picMk id="9" creationId="{F2FAA7F6-E6EB-324A-7531-C0C5E630F44D}"/>
          </ac:picMkLst>
        </pc:picChg>
        <pc:picChg chg="add mod">
          <ac:chgData name="Robert B" userId="c2c6c32e629463c3" providerId="LiveId" clId="{D0C140C2-4D4F-483E-9698-11DFFD08DF76}" dt="2025-09-06T13:54:31.348" v="366" actId="1076"/>
          <ac:picMkLst>
            <pc:docMk/>
            <pc:sldMk cId="270168124" sldId="274"/>
            <ac:picMk id="10" creationId="{82127067-E0EF-2A3D-3F2E-CF5AAD8BAB65}"/>
          </ac:picMkLst>
        </pc:picChg>
        <pc:picChg chg="del">
          <ac:chgData name="Robert B" userId="c2c6c32e629463c3" providerId="LiveId" clId="{D0C140C2-4D4F-483E-9698-11DFFD08DF76}" dt="2025-09-06T13:52:49.525" v="334" actId="478"/>
          <ac:picMkLst>
            <pc:docMk/>
            <pc:sldMk cId="270168124" sldId="274"/>
            <ac:picMk id="1028" creationId="{A8E2D9D5-1F89-48FB-C7D4-0E4BFB9DD787}"/>
          </ac:picMkLst>
        </pc:picChg>
        <pc:picChg chg="del">
          <ac:chgData name="Robert B" userId="c2c6c32e629463c3" providerId="LiveId" clId="{D0C140C2-4D4F-483E-9698-11DFFD08DF76}" dt="2025-09-06T13:52:52.471" v="336" actId="478"/>
          <ac:picMkLst>
            <pc:docMk/>
            <pc:sldMk cId="270168124" sldId="274"/>
            <ac:picMk id="1030" creationId="{9605380F-99E9-72A0-BB27-B0E3E1E31F16}"/>
          </ac:picMkLst>
        </pc:picChg>
      </pc:sldChg>
      <pc:sldChg chg="add del replId">
        <pc:chgData name="Robert B" userId="c2c6c32e629463c3" providerId="LiveId" clId="{D0C140C2-4D4F-483E-9698-11DFFD08DF76}" dt="2025-09-05T07:27:02.835" v="180" actId="2890"/>
        <pc:sldMkLst>
          <pc:docMk/>
          <pc:sldMk cId="453726458" sldId="274"/>
        </pc:sldMkLst>
      </pc:sldChg>
      <pc:sldChg chg="addSp delSp modSp add mod delAnim modAnim">
        <pc:chgData name="Robert B" userId="c2c6c32e629463c3" providerId="LiveId" clId="{D0C140C2-4D4F-483E-9698-11DFFD08DF76}" dt="2025-09-06T13:56:18.200" v="416"/>
        <pc:sldMkLst>
          <pc:docMk/>
          <pc:sldMk cId="3255117941" sldId="275"/>
        </pc:sldMkLst>
        <pc:spChg chg="mod">
          <ac:chgData name="Robert B" userId="c2c6c32e629463c3" providerId="LiveId" clId="{D0C140C2-4D4F-483E-9698-11DFFD08DF76}" dt="2025-09-06T13:55:25.455" v="409" actId="14100"/>
          <ac:spMkLst>
            <pc:docMk/>
            <pc:sldMk cId="3255117941" sldId="275"/>
            <ac:spMk id="6" creationId="{E7E9534D-970A-7584-146D-35E40803D3CF}"/>
          </ac:spMkLst>
        </pc:spChg>
        <pc:picChg chg="del">
          <ac:chgData name="Robert B" userId="c2c6c32e629463c3" providerId="LiveId" clId="{D0C140C2-4D4F-483E-9698-11DFFD08DF76}" dt="2025-09-06T13:55:28.307" v="411" actId="478"/>
          <ac:picMkLst>
            <pc:docMk/>
            <pc:sldMk cId="3255117941" sldId="275"/>
            <ac:picMk id="9" creationId="{786A11B8-8DBA-2F69-F805-896B67BE7EA0}"/>
          </ac:picMkLst>
        </pc:picChg>
        <pc:picChg chg="del">
          <ac:chgData name="Robert B" userId="c2c6c32e629463c3" providerId="LiveId" clId="{D0C140C2-4D4F-483E-9698-11DFFD08DF76}" dt="2025-09-06T13:55:26.854" v="410" actId="478"/>
          <ac:picMkLst>
            <pc:docMk/>
            <pc:sldMk cId="3255117941" sldId="275"/>
            <ac:picMk id="10" creationId="{DFA0ADD9-8680-6B86-BE2E-83C89F4E7E74}"/>
          </ac:picMkLst>
        </pc:picChg>
        <pc:picChg chg="add mod">
          <ac:chgData name="Robert B" userId="c2c6c32e629463c3" providerId="LiveId" clId="{D0C140C2-4D4F-483E-9698-11DFFD08DF76}" dt="2025-09-06T13:56:14.344" v="415" actId="1076"/>
          <ac:picMkLst>
            <pc:docMk/>
            <pc:sldMk cId="3255117941" sldId="275"/>
            <ac:picMk id="3074" creationId="{48BBFFDF-E6BC-8DDD-1638-E11920C18C39}"/>
          </ac:picMkLst>
        </pc:picChg>
      </pc:sldChg>
      <pc:sldChg chg="add del replId">
        <pc:chgData name="Robert B" userId="c2c6c32e629463c3" providerId="LiveId" clId="{D0C140C2-4D4F-483E-9698-11DFFD08DF76}" dt="2025-09-05T07:27:02.835" v="180" actId="2890"/>
        <pc:sldMkLst>
          <pc:docMk/>
          <pc:sldMk cId="3523761725" sldId="275"/>
        </pc:sldMkLst>
      </pc:sldChg>
      <pc:sldChg chg="add del replId">
        <pc:chgData name="Robert B" userId="c2c6c32e629463c3" providerId="LiveId" clId="{D0C140C2-4D4F-483E-9698-11DFFD08DF76}" dt="2025-09-05T07:27:02.835" v="180" actId="2890"/>
        <pc:sldMkLst>
          <pc:docMk/>
          <pc:sldMk cId="1483857318" sldId="276"/>
        </pc:sldMkLst>
      </pc:sldChg>
      <pc:sldChg chg="addSp delSp modSp add modAnim">
        <pc:chgData name="Robert B" userId="c2c6c32e629463c3" providerId="LiveId" clId="{D0C140C2-4D4F-483E-9698-11DFFD08DF76}" dt="2025-09-06T13:57:11.927" v="434"/>
        <pc:sldMkLst>
          <pc:docMk/>
          <pc:sldMk cId="2572918876" sldId="276"/>
        </pc:sldMkLst>
        <pc:spChg chg="mod">
          <ac:chgData name="Robert B" userId="c2c6c32e629463c3" providerId="LiveId" clId="{D0C140C2-4D4F-483E-9698-11DFFD08DF76}" dt="2025-09-06T13:56:41.313" v="429" actId="20577"/>
          <ac:spMkLst>
            <pc:docMk/>
            <pc:sldMk cId="2572918876" sldId="276"/>
            <ac:spMk id="6" creationId="{6309EA66-AA96-5941-C4C2-0BAD4B09EFC8}"/>
          </ac:spMkLst>
        </pc:spChg>
        <pc:picChg chg="del">
          <ac:chgData name="Robert B" userId="c2c6c32e629463c3" providerId="LiveId" clId="{D0C140C2-4D4F-483E-9698-11DFFD08DF76}" dt="2025-09-06T13:56:43.286" v="430" actId="478"/>
          <ac:picMkLst>
            <pc:docMk/>
            <pc:sldMk cId="2572918876" sldId="276"/>
            <ac:picMk id="3074" creationId="{64751F25-60F1-412A-FD87-F15E95125FB3}"/>
          </ac:picMkLst>
        </pc:picChg>
        <pc:picChg chg="add mod">
          <ac:chgData name="Robert B" userId="c2c6c32e629463c3" providerId="LiveId" clId="{D0C140C2-4D4F-483E-9698-11DFFD08DF76}" dt="2025-09-06T13:57:06.948" v="433" actId="1076"/>
          <ac:picMkLst>
            <pc:docMk/>
            <pc:sldMk cId="2572918876" sldId="276"/>
            <ac:picMk id="4098" creationId="{030E8870-39E4-6469-9A83-AA61B764D763}"/>
          </ac:picMkLst>
        </pc:picChg>
      </pc:sldChg>
      <pc:sldChg chg="addSp delSp modSp add modAnim">
        <pc:chgData name="Robert B" userId="c2c6c32e629463c3" providerId="LiveId" clId="{D0C140C2-4D4F-483E-9698-11DFFD08DF76}" dt="2025-09-06T13:58:44.407" v="446" actId="1076"/>
        <pc:sldMkLst>
          <pc:docMk/>
          <pc:sldMk cId="4284923305" sldId="277"/>
        </pc:sldMkLst>
        <pc:spChg chg="mod">
          <ac:chgData name="Robert B" userId="c2c6c32e629463c3" providerId="LiveId" clId="{D0C140C2-4D4F-483E-9698-11DFFD08DF76}" dt="2025-09-06T13:58:09.156" v="442" actId="20577"/>
          <ac:spMkLst>
            <pc:docMk/>
            <pc:sldMk cId="4284923305" sldId="277"/>
            <ac:spMk id="6" creationId="{A3A5350B-FD45-6F73-B294-E6F7604C6036}"/>
          </ac:spMkLst>
        </pc:spChg>
        <pc:picChg chg="add mod">
          <ac:chgData name="Robert B" userId="c2c6c32e629463c3" providerId="LiveId" clId="{D0C140C2-4D4F-483E-9698-11DFFD08DF76}" dt="2025-09-06T13:58:44.407" v="446" actId="1076"/>
          <ac:picMkLst>
            <pc:docMk/>
            <pc:sldMk cId="4284923305" sldId="277"/>
            <ac:picMk id="3" creationId="{144826CE-D171-9CA4-71AA-81345AC0BB94}"/>
          </ac:picMkLst>
        </pc:picChg>
        <pc:picChg chg="del">
          <ac:chgData name="Robert B" userId="c2c6c32e629463c3" providerId="LiveId" clId="{D0C140C2-4D4F-483E-9698-11DFFD08DF76}" dt="2025-09-06T13:58:12.054" v="443" actId="478"/>
          <ac:picMkLst>
            <pc:docMk/>
            <pc:sldMk cId="4284923305" sldId="277"/>
            <ac:picMk id="4098" creationId="{57E1ACD4-814B-D410-10E1-49C2CE105B04}"/>
          </ac:picMkLst>
        </pc:picChg>
      </pc:sldChg>
    </pc:docChg>
  </pc:docChgLst>
  <pc:docChgLst>
    <pc:chgData name="Robert B" userId="c2c6c32e629463c3" providerId="LiveId" clId="{213FC549-7B48-4024-9123-FB355752FA50}"/>
    <pc:docChg chg="undo redo custSel addSld delSld modSld sldOrd">
      <pc:chgData name="Robert B" userId="c2c6c32e629463c3" providerId="LiveId" clId="{213FC549-7B48-4024-9123-FB355752FA50}" dt="2025-09-05T07:22:23.387" v="1016"/>
      <pc:docMkLst>
        <pc:docMk/>
      </pc:docMkLst>
      <pc:sldChg chg="addSp delSp modSp mod ord">
        <pc:chgData name="Robert B" userId="c2c6c32e629463c3" providerId="LiveId" clId="{213FC549-7B48-4024-9123-FB355752FA50}" dt="2025-09-05T07:21:43.769" v="1013"/>
        <pc:sldMkLst>
          <pc:docMk/>
          <pc:sldMk cId="2394598200" sldId="257"/>
        </pc:sldMkLst>
        <pc:spChg chg="del mod">
          <ac:chgData name="Robert B" userId="c2c6c32e629463c3" providerId="LiveId" clId="{213FC549-7B48-4024-9123-FB355752FA50}" dt="2025-09-05T07:21:31.862" v="1006" actId="478"/>
          <ac:spMkLst>
            <pc:docMk/>
            <pc:sldMk cId="2394598200" sldId="257"/>
            <ac:spMk id="4" creationId="{E98DCA46-603B-4178-8707-30E192CE6B8D}"/>
          </ac:spMkLst>
        </pc:spChg>
        <pc:spChg chg="add del mod">
          <ac:chgData name="Robert B" userId="c2c6c32e629463c3" providerId="LiveId" clId="{213FC549-7B48-4024-9123-FB355752FA50}" dt="2025-09-05T07:21:34.494" v="1008" actId="478"/>
          <ac:spMkLst>
            <pc:docMk/>
            <pc:sldMk cId="2394598200" sldId="257"/>
            <ac:spMk id="5" creationId="{3FC014A9-793E-E9C1-6BE5-7B579D50DFB7}"/>
          </ac:spMkLst>
        </pc:spChg>
        <pc:spChg chg="add mod">
          <ac:chgData name="Robert B" userId="c2c6c32e629463c3" providerId="LiveId" clId="{213FC549-7B48-4024-9123-FB355752FA50}" dt="2025-09-05T07:21:35.626" v="1009"/>
          <ac:spMkLst>
            <pc:docMk/>
            <pc:sldMk cId="2394598200" sldId="257"/>
            <ac:spMk id="6" creationId="{2BD91A81-C1A1-27E3-6FD3-898F2909D80F}"/>
          </ac:spMkLst>
        </pc:spChg>
        <pc:spChg chg="add mod">
          <ac:chgData name="Robert B" userId="c2c6c32e629463c3" providerId="LiveId" clId="{213FC549-7B48-4024-9123-FB355752FA50}" dt="2025-09-05T07:21:41.734" v="1011" actId="1076"/>
          <ac:spMkLst>
            <pc:docMk/>
            <pc:sldMk cId="2394598200" sldId="257"/>
            <ac:spMk id="7" creationId="{6288092F-A4AD-95BF-C746-D54F8612E567}"/>
          </ac:spMkLst>
        </pc:spChg>
        <pc:spChg chg="del">
          <ac:chgData name="Robert B" userId="c2c6c32e629463c3" providerId="LiveId" clId="{213FC549-7B48-4024-9123-FB355752FA50}" dt="2025-09-05T07:21:33.182" v="1007" actId="478"/>
          <ac:spMkLst>
            <pc:docMk/>
            <pc:sldMk cId="2394598200" sldId="257"/>
            <ac:spMk id="8" creationId="{5FC6C278-4035-446A-A94B-030E792FDDF5}"/>
          </ac:spMkLst>
        </pc:spChg>
      </pc:sldChg>
      <pc:sldChg chg="addSp delSp modSp mod ord">
        <pc:chgData name="Robert B" userId="c2c6c32e629463c3" providerId="LiveId" clId="{213FC549-7B48-4024-9123-FB355752FA50}" dt="2025-09-01T14:47:21.069" v="307" actId="20577"/>
        <pc:sldMkLst>
          <pc:docMk/>
          <pc:sldMk cId="2621867961" sldId="265"/>
        </pc:sldMkLst>
        <pc:spChg chg="add mod">
          <ac:chgData name="Robert B" userId="c2c6c32e629463c3" providerId="LiveId" clId="{213FC549-7B48-4024-9123-FB355752FA50}" dt="2025-09-01T14:37:38.825" v="81" actId="1076"/>
          <ac:spMkLst>
            <pc:docMk/>
            <pc:sldMk cId="2621867961" sldId="265"/>
            <ac:spMk id="4" creationId="{B2ECFADA-20A0-6EF8-D418-0F60BC6365B4}"/>
          </ac:spMkLst>
        </pc:spChg>
        <pc:spChg chg="add del mod">
          <ac:chgData name="Robert B" userId="c2c6c32e629463c3" providerId="LiveId" clId="{213FC549-7B48-4024-9123-FB355752FA50}" dt="2025-09-01T14:38:05.071" v="86" actId="403"/>
          <ac:spMkLst>
            <pc:docMk/>
            <pc:sldMk cId="2621867961" sldId="265"/>
            <ac:spMk id="6" creationId="{C1445F58-7953-47AD-917A-485216F77D95}"/>
          </ac:spMkLst>
        </pc:spChg>
        <pc:spChg chg="mod">
          <ac:chgData name="Robert B" userId="c2c6c32e629463c3" providerId="LiveId" clId="{213FC549-7B48-4024-9123-FB355752FA50}" dt="2025-09-01T14:38:10.925" v="87" actId="1076"/>
          <ac:spMkLst>
            <pc:docMk/>
            <pc:sldMk cId="2621867961" sldId="265"/>
            <ac:spMk id="10" creationId="{C9975B72-4581-4DBC-941E-6521DE4DBE6A}"/>
          </ac:spMkLst>
        </pc:spChg>
        <pc:spChg chg="mod">
          <ac:chgData name="Robert B" userId="c2c6c32e629463c3" providerId="LiveId" clId="{213FC549-7B48-4024-9123-FB355752FA50}" dt="2025-09-01T14:38:15.499" v="88" actId="1076"/>
          <ac:spMkLst>
            <pc:docMk/>
            <pc:sldMk cId="2621867961" sldId="265"/>
            <ac:spMk id="12" creationId="{41D35B0B-D4ED-464C-873F-642CBEC70581}"/>
          </ac:spMkLst>
        </pc:spChg>
        <pc:spChg chg="add mod">
          <ac:chgData name="Robert B" userId="c2c6c32e629463c3" providerId="LiveId" clId="{213FC549-7B48-4024-9123-FB355752FA50}" dt="2025-09-01T14:47:21.069" v="307" actId="20577"/>
          <ac:spMkLst>
            <pc:docMk/>
            <pc:sldMk cId="2621867961" sldId="265"/>
            <ac:spMk id="22" creationId="{B5DE7B88-8732-AC53-0337-91ECCE25C18A}"/>
          </ac:spMkLst>
        </pc:spChg>
      </pc:sldChg>
      <pc:sldChg chg="modSp mod">
        <pc:chgData name="Robert B" userId="c2c6c32e629463c3" providerId="LiveId" clId="{213FC549-7B48-4024-9123-FB355752FA50}" dt="2025-09-01T14:44:08.016" v="244" actId="20577"/>
        <pc:sldMkLst>
          <pc:docMk/>
          <pc:sldMk cId="4085642045" sldId="266"/>
        </pc:sldMkLst>
      </pc:sldChg>
      <pc:sldChg chg="delSp modSp mod">
        <pc:chgData name="Robert B" userId="c2c6c32e629463c3" providerId="LiveId" clId="{213FC549-7B48-4024-9123-FB355752FA50}" dt="2025-09-01T14:43:33.605" v="243" actId="1076"/>
        <pc:sldMkLst>
          <pc:docMk/>
          <pc:sldMk cId="3210347421" sldId="267"/>
        </pc:sldMkLst>
        <pc:spChg chg="mod">
          <ac:chgData name="Robert B" userId="c2c6c32e629463c3" providerId="LiveId" clId="{213FC549-7B48-4024-9123-FB355752FA50}" dt="2025-09-01T14:43:33.605" v="243" actId="1076"/>
          <ac:spMkLst>
            <pc:docMk/>
            <pc:sldMk cId="3210347421" sldId="267"/>
            <ac:spMk id="2" creationId="{810C46EC-1FC7-4065-BC98-F8A55E539322}"/>
          </ac:spMkLst>
        </pc:spChg>
        <pc:spChg chg="mod">
          <ac:chgData name="Robert B" userId="c2c6c32e629463c3" providerId="LiveId" clId="{213FC549-7B48-4024-9123-FB355752FA50}" dt="2025-09-01T14:42:48.669" v="141" actId="5793"/>
          <ac:spMkLst>
            <pc:docMk/>
            <pc:sldMk cId="3210347421" sldId="267"/>
            <ac:spMk id="3" creationId="{8A851964-E2BB-4A8E-95FD-73EF52089F1C}"/>
          </ac:spMkLst>
        </pc:spChg>
      </pc:sldChg>
      <pc:sldChg chg="modSp mod">
        <pc:chgData name="Robert B" userId="c2c6c32e629463c3" providerId="LiveId" clId="{213FC549-7B48-4024-9123-FB355752FA50}" dt="2025-09-01T14:35:42.673" v="0" actId="14100"/>
        <pc:sldMkLst>
          <pc:docMk/>
          <pc:sldMk cId="371680924" sldId="268"/>
        </pc:sldMkLst>
        <pc:graphicFrameChg chg="mod modGraphic">
          <ac:chgData name="Robert B" userId="c2c6c32e629463c3" providerId="LiveId" clId="{213FC549-7B48-4024-9123-FB355752FA50}" dt="2025-09-01T14:35:42.673" v="0" actId="14100"/>
          <ac:graphicFrameMkLst>
            <pc:docMk/>
            <pc:sldMk cId="371680924" sldId="268"/>
            <ac:graphicFrameMk id="24" creationId="{568F1D3F-42DE-6B80-4B2C-6255CECE3DCA}"/>
          </ac:graphicFrameMkLst>
        </pc:graphicFrameChg>
      </pc:sldChg>
      <pc:sldChg chg="addSp delSp modSp mod">
        <pc:chgData name="Robert B" userId="c2c6c32e629463c3" providerId="LiveId" clId="{213FC549-7B48-4024-9123-FB355752FA50}" dt="2025-09-01T14:46:51.256" v="287" actId="14100"/>
        <pc:sldMkLst>
          <pc:docMk/>
          <pc:sldMk cId="741124424" sldId="269"/>
        </pc:sldMkLst>
        <pc:spChg chg="mod">
          <ac:chgData name="Robert B" userId="c2c6c32e629463c3" providerId="LiveId" clId="{213FC549-7B48-4024-9123-FB355752FA50}" dt="2025-09-01T14:44:29.109" v="245"/>
          <ac:spMkLst>
            <pc:docMk/>
            <pc:sldMk cId="741124424" sldId="269"/>
            <ac:spMk id="2" creationId="{1169061B-93AF-4A3E-9D95-D1F4A2B92571}"/>
          </ac:spMkLst>
        </pc:spChg>
        <pc:spChg chg="mod">
          <ac:chgData name="Robert B" userId="c2c6c32e629463c3" providerId="LiveId" clId="{213FC549-7B48-4024-9123-FB355752FA50}" dt="2025-09-01T14:46:51.256" v="287" actId="14100"/>
          <ac:spMkLst>
            <pc:docMk/>
            <pc:sldMk cId="741124424" sldId="269"/>
            <ac:spMk id="7" creationId="{5B74A029-8AD0-4A10-B977-541CE5DD06F8}"/>
          </ac:spMkLst>
        </pc:spChg>
        <pc:spChg chg="add mod">
          <ac:chgData name="Robert B" userId="c2c6c32e629463c3" providerId="LiveId" clId="{213FC549-7B48-4024-9123-FB355752FA50}" dt="2025-09-01T14:46:45.297" v="286" actId="20577"/>
          <ac:spMkLst>
            <pc:docMk/>
            <pc:sldMk cId="741124424" sldId="269"/>
            <ac:spMk id="18" creationId="{8CA83F03-DBAC-A83E-8517-7F5C48861156}"/>
          </ac:spMkLst>
        </pc:spChg>
      </pc:sldChg>
      <pc:sldChg chg="addSp delSp modSp mod ord">
        <pc:chgData name="Robert B" userId="c2c6c32e629463c3" providerId="LiveId" clId="{213FC549-7B48-4024-9123-FB355752FA50}" dt="2025-09-05T07:22:23.387" v="1016"/>
        <pc:sldMkLst>
          <pc:docMk/>
          <pc:sldMk cId="2026329217" sldId="270"/>
        </pc:sldMkLst>
        <pc:spChg chg="mod">
          <ac:chgData name="Robert B" userId="c2c6c32e629463c3" providerId="LiveId" clId="{213FC549-7B48-4024-9123-FB355752FA50}" dt="2025-09-01T14:47:53.976" v="313" actId="20577"/>
          <ac:spMkLst>
            <pc:docMk/>
            <pc:sldMk cId="2026329217" sldId="270"/>
            <ac:spMk id="4" creationId="{8251FF9D-FA38-4BF2-834F-D115A5276A63}"/>
          </ac:spMkLst>
        </pc:spChg>
      </pc:sldChg>
      <pc:sldChg chg="addSp modSp add mod ord">
        <pc:chgData name="Robert B" userId="c2c6c32e629463c3" providerId="LiveId" clId="{213FC549-7B48-4024-9123-FB355752FA50}" dt="2025-09-05T07:21:06.924" v="1004" actId="20577"/>
        <pc:sldMkLst>
          <pc:docMk/>
          <pc:sldMk cId="3026588933" sldId="271"/>
        </pc:sldMkLst>
        <pc:spChg chg="add mod">
          <ac:chgData name="Robert B" userId="c2c6c32e629463c3" providerId="LiveId" clId="{213FC549-7B48-4024-9123-FB355752FA50}" dt="2025-09-05T07:12:39.281" v="518" actId="20577"/>
          <ac:spMkLst>
            <pc:docMk/>
            <pc:sldMk cId="3026588933" sldId="271"/>
            <ac:spMk id="2" creationId="{508355A9-3CEA-7575-41C6-CC2FA553B9A3}"/>
          </ac:spMkLst>
        </pc:spChg>
        <pc:spChg chg="mod">
          <ac:chgData name="Robert B" userId="c2c6c32e629463c3" providerId="LiveId" clId="{213FC549-7B48-4024-9123-FB355752FA50}" dt="2025-09-05T07:19:40.023" v="987" actId="20577"/>
          <ac:spMkLst>
            <pc:docMk/>
            <pc:sldMk cId="3026588933" sldId="271"/>
            <ac:spMk id="23" creationId="{70A3923D-830A-5132-28C7-591F44170727}"/>
          </ac:spMkLst>
        </pc:spChg>
        <pc:spChg chg="mod">
          <ac:chgData name="Robert B" userId="c2c6c32e629463c3" providerId="LiveId" clId="{213FC549-7B48-4024-9123-FB355752FA50}" dt="2025-09-05T07:21:06.924" v="1004" actId="20577"/>
          <ac:spMkLst>
            <pc:docMk/>
            <pc:sldMk cId="3026588933" sldId="271"/>
            <ac:spMk id="25" creationId="{7EBABCF9-7878-CAF6-24F0-6E22D49B7EED}"/>
          </ac:spMkLst>
        </pc:spChg>
        <pc:spChg chg="mod">
          <ac:chgData name="Robert B" userId="c2c6c32e629463c3" providerId="LiveId" clId="{213FC549-7B48-4024-9123-FB355752FA50}" dt="2025-09-05T07:12:34.881" v="511" actId="1076"/>
          <ac:spMkLst>
            <pc:docMk/>
            <pc:sldMk cId="3026588933" sldId="271"/>
            <ac:spMk id="26" creationId="{8187BD30-00B8-B7E8-899D-1C4052B76ACB}"/>
          </ac:spMkLst>
        </pc:spChg>
      </pc:sldChg>
      <pc:sldChg chg="delSp modSp add del mod">
        <pc:chgData name="Robert B" userId="c2c6c32e629463c3" providerId="LiveId" clId="{213FC549-7B48-4024-9123-FB355752FA50}" dt="2025-09-05T07:21:46.639" v="1014" actId="2696"/>
        <pc:sldMkLst>
          <pc:docMk/>
          <pc:sldMk cId="66774809" sldId="272"/>
        </pc:sldMkLst>
        <pc:spChg chg="mod">
          <ac:chgData name="Robert B" userId="c2c6c32e629463c3" providerId="LiveId" clId="{213FC549-7B48-4024-9123-FB355752FA50}" dt="2025-09-05T07:18:03.860" v="886" actId="1076"/>
          <ac:spMkLst>
            <pc:docMk/>
            <pc:sldMk cId="66774809" sldId="272"/>
            <ac:spMk id="23" creationId="{6B19DBCE-D3BC-A975-D6E7-5E0DCE7C3E5B}"/>
          </ac:spMkLst>
        </pc:spChg>
        <pc:spChg chg="del">
          <ac:chgData name="Robert B" userId="c2c6c32e629463c3" providerId="LiveId" clId="{213FC549-7B48-4024-9123-FB355752FA50}" dt="2025-09-05T07:17:57.849" v="885" actId="478"/>
          <ac:spMkLst>
            <pc:docMk/>
            <pc:sldMk cId="66774809" sldId="272"/>
            <ac:spMk id="25" creationId="{29FAE72B-C1A9-E0F8-1FD5-20DBB3122842}"/>
          </ac:spMkLst>
        </pc:spChg>
        <pc:spChg chg="mod">
          <ac:chgData name="Robert B" userId="c2c6c32e629463c3" providerId="LiveId" clId="{213FC549-7B48-4024-9123-FB355752FA50}" dt="2025-09-05T07:16:42.959" v="772" actId="14100"/>
          <ac:spMkLst>
            <pc:docMk/>
            <pc:sldMk cId="66774809" sldId="272"/>
            <ac:spMk id="26" creationId="{6E5ED2CF-05B8-C4BC-C3DB-CE913ABCD46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FC0FB670-7427-4185-8511-6F36A01430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AED473D-6081-4804-9B28-4FA7D2C383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79EB1C-3CA6-42C1-B994-674F35F0878A}" type="datetime1">
              <a:rPr lang="es-ES" smtClean="0"/>
              <a:t>06/09/2025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3B68452-BA11-400A-8E67-C003922CC3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A190A332-336E-4B1B-9128-655A1F9DB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2948B1-B6D3-4578-932F-6AE7124E5E1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51354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DE201C-084C-48BF-A55E-7C814D42C38B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2AB528-7684-4A37-99F6-46340DCC2B35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2AB528-7684-4A37-99F6-46340DCC2B3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1121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F9430-FDF8-6107-0BF1-DD7A9094A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8264148-8BAF-F2D7-3756-CF12D8B9B9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5FE4FD5-5622-4D0E-91F1-C10DFCD4CF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1AF3A79-EF65-5E2C-FD1A-EDF87129F3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10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89837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5F83D-B704-5D13-9C8A-6B2F324E9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5828072-05F8-F833-2EB3-3BEF734BC0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4E69D7A-4DD3-09C6-5F5C-0C818E6DB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24D3411-7FD3-DD90-4624-C195BBB360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11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4127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12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22816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13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692860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14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08273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72042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22F28-CDD6-74A6-34AB-8A4BA85C1B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6C31CFE-C291-4B62-B36A-74F84E9289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68D6BAA-AD92-47AC-E28E-480A617746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D0DF2CF-7D6A-AADF-342F-8DACF550F2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266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1058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64785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FCB70-9346-BF81-4D2B-16399D403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4BB18AA-B562-425C-758B-C257B61742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F110C2B-2378-615E-CF20-BBC17BDB6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AB6A8B-0F39-9437-D571-45A15EAA77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48807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37BC4-554F-3756-4534-A49B64D78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7D9C81D2-4D6A-252F-6122-375FE3250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1CC96B1-4756-77D7-85C9-3D6548F60A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6ECCD44-7774-0E1C-377A-B3AE59C59A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1693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EA912-0F7D-C60A-E546-F518E0A99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B76296B-3AD7-FD29-94B5-3FDAF4DB8C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0760AA4-A294-FAC8-2EA4-D76EA45BD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D851AB-E118-13E7-1A08-63A2905808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51348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DAB23-1CCC-0FBE-AA68-D9FC759E8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73CED70-D185-DECC-744A-6E2AB9F9EA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C5A9C9F-D599-2E1C-530E-BA02DEF97B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6D2FBD-EAF5-A654-18EA-9FD8864CFA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32AB528-7684-4A37-99F6-46340DCC2B35}" type="slidenum">
              <a:rPr lang="es-ES" noProof="0" smtClean="0"/>
              <a:t>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94488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ncabezado de la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bre 6" title="Forma de número de página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rtlCol="0"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586793" y="5024051"/>
            <a:ext cx="7034362" cy="1052898"/>
          </a:xfrm>
        </p:spPr>
        <p:txBody>
          <a:bodyPr rtlCol="0"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946B8B7C-DD0A-48D8-94E4-FE2832081A99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 rtlCol="0"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5CB95A-BA11-4DD3-BAD5-E9832610E06E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46659" y="688779"/>
            <a:ext cx="5746376" cy="52230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12" name="Forma libre 6" title="Forma de número de página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5181600" y="558065"/>
            <a:ext cx="6245352" cy="914400"/>
          </a:xfrm>
        </p:spPr>
        <p:txBody>
          <a:bodyPr rtlCol="0"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5181600" y="1526671"/>
            <a:ext cx="6245352" cy="175564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181600" y="3700826"/>
            <a:ext cx="6248400" cy="914400"/>
          </a:xfrm>
        </p:spPr>
        <p:txBody>
          <a:bodyPr rtlCol="0"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5181600" y="4669432"/>
            <a:ext cx="6245352" cy="175564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500E78-07C3-4861-9DDD-E8C639A1F6FF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8F54CA-23F1-4493-A6DB-FFAE1A435502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181600" y="557784"/>
            <a:ext cx="6248400" cy="2307964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65121" y="2950589"/>
            <a:ext cx="6188679" cy="256324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74ABE7-6C35-4573-A8C2-62C3EDBA2FF1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073567-F781-4062-ADBD-C9718110F5DA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3600"/>
            </a:lvl1pPr>
          </a:lstStyle>
          <a:p>
            <a:pPr rtl="0"/>
            <a:r>
              <a:rPr lang="es-ES" noProof="0" dirty="0"/>
              <a:t>HAGA CLIC PARA EDITAR EL ESTILO DEL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1600" y="564147"/>
            <a:ext cx="6248400" cy="5622644"/>
          </a:xfrm>
        </p:spPr>
        <p:txBody>
          <a:bodyPr rtlCol="0"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C98426-5C07-4634-8DEF-7AD9BF0EBAC2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3600"/>
            </a:lvl1pPr>
          </a:lstStyle>
          <a:p>
            <a:pPr rtl="0"/>
            <a:r>
              <a:rPr lang="es-ES" noProof="0" dirty="0"/>
              <a:t>HAGA CLIC PARA EDITAR EL ESTILO DEL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D6189F-FE76-4222-8AB7-DD2D491ABD9C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sp>
        <p:nvSpPr>
          <p:cNvPr id="8" name="Marcador de posición de imagen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bre 6" title="Forma de número de página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rtlCol="0" anchor="t">
            <a:normAutofit/>
          </a:bodyPr>
          <a:lstStyle>
            <a:lvl1pPr algn="l">
              <a:lnSpc>
                <a:spcPct val="85000"/>
              </a:lnSpc>
              <a:defRPr sz="55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088914" y="5537925"/>
            <a:ext cx="7034362" cy="706355"/>
          </a:xfrm>
        </p:spPr>
        <p:txBody>
          <a:bodyPr rtlCol="0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8822393E-53CD-4FBE-BB3A-4B9A6E64E02A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 rtlCol="0"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cxnSp>
        <p:nvCxnSpPr>
          <p:cNvPr id="9" name="Conector recto 8" title="Línea de regla vertical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BDC84F-2B0F-430B-A683-7184440C5D01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5FD4B2-C33D-45C4-A5AA-FE7B52BBD348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1" y="2981325"/>
            <a:ext cx="1866900" cy="282892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9" name="Marcador de contenido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729006" y="2981325"/>
            <a:ext cx="1866900" cy="282892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7088800" y="1468316"/>
            <a:ext cx="4831664" cy="3865070"/>
          </a:xfrm>
        </p:spPr>
        <p:txBody>
          <a:bodyPr rtlCol="0" anchor="ctr" anchorCtr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B7AC7-0217-4589-A765-7E85C240CC47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31A24A-588B-4B55-87D1-901101794997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443527"/>
            <a:ext cx="3348000" cy="2291676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Forma libre 6" title="Forma de número de página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AAC19ED-7CFA-4AF2-BE7E-6017F4B12C94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15" name="Marcador de contenido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421999" y="2443527"/>
            <a:ext cx="3348000" cy="2291676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contenido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443527"/>
            <a:ext cx="3348000" cy="2291676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ítulo y contenido"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 rtlCol="0"/>
          <a:lstStyle/>
          <a:p>
            <a:pPr rtl="0"/>
            <a:fld id="{2E506D2B-6872-4929-A9AA-2C8B74703C05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875327"/>
            <a:ext cx="3348000" cy="2291676"/>
          </a:xfrm>
        </p:spPr>
        <p:txBody>
          <a:bodyPr rtlCol="0" anchor="ctr" anchorCtr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Forma libre 6" title="Forma de número de página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AAC19ED-7CFA-4AF2-BE7E-6017F4B12C94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16" name="Marcador de contenido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875327"/>
            <a:ext cx="3348000" cy="2291676"/>
          </a:xfrm>
        </p:spPr>
        <p:txBody>
          <a:bodyPr rtlCol="0" anchor="ctr" anchorCtr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rtlCol="0"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rtlCol="0" anchor="ctr" anchorCtr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8848724" y="1534886"/>
            <a:ext cx="2581273" cy="427536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B529A2-ACA4-4F69-8806-34A357A468D2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0" y="1534886"/>
            <a:ext cx="7829550" cy="427536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a la derecha Contenido a la izqui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927D5D-D90F-4AC9-BAA9-AA429DD87862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  <a:p>
            <a:pPr rtl="0"/>
            <a:endParaRPr lang="es-ES" noProof="0"/>
          </a:p>
        </p:txBody>
      </p:sp>
      <p:sp>
        <p:nvSpPr>
          <p:cNvPr id="6" name="Marcador de contenido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22695" y="358646"/>
            <a:ext cx="5505450" cy="5896056"/>
          </a:xfrm>
        </p:spPr>
        <p:txBody>
          <a:bodyPr rtlCol="0" anchor="ctr" anchorCtr="0">
            <a:normAutofit/>
          </a:bodyPr>
          <a:lstStyle>
            <a:lvl1pPr>
              <a:defRPr sz="2800"/>
            </a:lvl1pPr>
          </a:lstStyle>
          <a:p>
            <a:pPr marL="0" lvl="0" indent="0" rtl="0">
              <a:lnSpc>
                <a:spcPct val="100000"/>
              </a:lnSpc>
              <a:spcAft>
                <a:spcPts val="2400"/>
              </a:spcAft>
              <a:buNone/>
            </a:pPr>
            <a:r>
              <a:rPr lang="es-ES" sz="3200" noProof="0">
                <a:cs typeface="Segoe UI" panose="020B0502040204020203" pitchFamily="34" charset="0"/>
              </a:rPr>
              <a:t>Editar estilos de texto del patrón</a:t>
            </a:r>
          </a:p>
        </p:txBody>
      </p:sp>
      <p:sp>
        <p:nvSpPr>
          <p:cNvPr id="8" name="Forma libre 6" title="Forma de número de página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rma libre 6" title="Forma de número de página"/>
          <p:cNvSpPr/>
          <p:nvPr/>
        </p:nvSpPr>
        <p:spPr bwMode="auto">
          <a:xfrm>
            <a:off x="11784011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rtl="0"/>
            <a:fld id="{84EC6C2B-72A3-4C87-B5DB-EAE25664990E}" type="datetime1">
              <a:rPr lang="es-ES" noProof="0" smtClean="0"/>
              <a:t>06/09/2025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Agregue un pie de página 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pPr rtl="0"/>
            <a:fld id="{7AAC19ED-7CFA-4AF2-BE7E-6017F4B12C94}" type="slidenum">
              <a:rPr lang="es-ES" noProof="0" smtClean="0"/>
              <a:t>‹#›</a:t>
            </a:fld>
            <a:endParaRPr lang="es-ES" noProof="0"/>
          </a:p>
        </p:txBody>
      </p:sp>
      <p:cxnSp>
        <p:nvCxnSpPr>
          <p:cNvPr id="10" name="Conector recto 9" title="Líneas de regla horizontal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rofesor">
            <a:extLst>
              <a:ext uri="{FF2B5EF4-FFF2-40B4-BE49-F238E27FC236}">
                <a16:creationId xmlns:a16="http://schemas.microsoft.com/office/drawing/2014/main" id="{55999741-3CB0-4E9F-9B1F-47F7BDC2D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76" y="0"/>
            <a:ext cx="12240000" cy="690664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/>
        <p:txBody>
          <a:bodyPr rtlCol="0"/>
          <a:lstStyle/>
          <a:p>
            <a:pPr rtl="0"/>
            <a:r>
              <a:rPr lang="es-ES" sz="8000" dirty="0" err="1">
                <a:solidFill>
                  <a:schemeClr val="tx1"/>
                </a:solidFill>
              </a:rPr>
              <a:t>Benvinguts</a:t>
            </a:r>
            <a:r>
              <a:rPr lang="es-ES" sz="8000" dirty="0">
                <a:solidFill>
                  <a:schemeClr val="tx1"/>
                </a:solidFill>
              </a:rPr>
              <a:t> a Despliegue</a:t>
            </a:r>
            <a:endParaRPr lang="es-ES" sz="8000" dirty="0">
              <a:solidFill>
                <a:schemeClr val="accent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7629" y="5024051"/>
            <a:ext cx="7376743" cy="1052898"/>
          </a:xfrm>
        </p:spPr>
        <p:txBody>
          <a:bodyPr rtlCol="0">
            <a:normAutofit lnSpcReduction="10000"/>
          </a:bodyPr>
          <a:lstStyle/>
          <a:p>
            <a:pPr rtl="0">
              <a:lnSpc>
                <a:spcPct val="100000"/>
              </a:lnSpc>
            </a:pPr>
            <a:r>
              <a:rPr lang="es-ES" sz="3200" dirty="0" err="1">
                <a:solidFill>
                  <a:schemeClr val="tx1"/>
                </a:solidFill>
                <a:cs typeface="Segoe UI" panose="020B0502040204020203" pitchFamily="34" charset="0"/>
              </a:rPr>
              <a:t>Desenvolupament</a:t>
            </a:r>
            <a:r>
              <a:rPr lang="es-ES" sz="3200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/>
                </a:solidFill>
                <a:cs typeface="Segoe UI" panose="020B0502040204020203" pitchFamily="34" charset="0"/>
              </a:rPr>
              <a:t>d’Aplicacions</a:t>
            </a:r>
            <a:r>
              <a:rPr lang="es-ES" sz="3200" dirty="0">
                <a:solidFill>
                  <a:schemeClr val="tx1"/>
                </a:solidFill>
                <a:cs typeface="Segoe UI" panose="020B0502040204020203" pitchFamily="34" charset="0"/>
              </a:rPr>
              <a:t> </a:t>
            </a:r>
            <a:r>
              <a:rPr lang="es-ES" sz="3200" dirty="0" err="1">
                <a:solidFill>
                  <a:schemeClr val="tx1"/>
                </a:solidFill>
                <a:cs typeface="Segoe UI" panose="020B0502040204020203" pitchFamily="34" charset="0"/>
              </a:rPr>
              <a:t>Informàtiques</a:t>
            </a:r>
            <a:endParaRPr lang="es-ES" sz="3200" dirty="0">
              <a:solidFill>
                <a:schemeClr val="tx1"/>
              </a:solidFill>
              <a:cs typeface="Segoe UI" panose="020B0502040204020203" pitchFamily="34" charset="0"/>
            </a:endParaRPr>
          </a:p>
        </p:txBody>
      </p:sp>
      <p:sp>
        <p:nvSpPr>
          <p:cNvPr id="4" name="Marcador de número de diapositiva 3" hidden="1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2407627" y="1184031"/>
            <a:ext cx="7376746" cy="4149970"/>
            <a:chOff x="2989385" y="1679331"/>
            <a:chExt cx="7376746" cy="2681654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091AD-8B60-D978-22EA-650353DD2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F9A1A67-9E8F-F521-781C-46A58509D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10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309EA66-AA96-5941-C4C2-0BAD4B09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485" y="316936"/>
            <a:ext cx="7783373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UP6 – </a:t>
            </a:r>
            <a:r>
              <a:rPr lang="es-ES" dirty="0" err="1">
                <a:solidFill>
                  <a:schemeClr val="tx1"/>
                </a:solidFill>
              </a:rPr>
              <a:t>Contenidors</a:t>
            </a:r>
            <a:endParaRPr lang="es-ES" dirty="0"/>
          </a:p>
        </p:txBody>
      </p:sp>
      <p:pic>
        <p:nvPicPr>
          <p:cNvPr id="4098" name="Picture 2" descr="Docker: Separating Applications from Infrastructure">
            <a:extLst>
              <a:ext uri="{FF2B5EF4-FFF2-40B4-BE49-F238E27FC236}">
                <a16:creationId xmlns:a16="http://schemas.microsoft.com/office/drawing/2014/main" id="{030E8870-39E4-6469-9A83-AA61B764D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777" y="1111911"/>
            <a:ext cx="8843264" cy="497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91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B960E-998A-EA4C-7BAC-DA16CD0A8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DA7D8D6-7876-8BAE-2466-A26721E3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11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3A5350B-FD45-6F73-B294-E6F7604C6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485" y="316936"/>
            <a:ext cx="7783373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UP7 – CI / CD</a:t>
            </a:r>
            <a:endParaRPr lang="es-ES" dirty="0"/>
          </a:p>
        </p:txBody>
      </p:sp>
      <p:pic>
        <p:nvPicPr>
          <p:cNvPr id="3" name="Picture 2" descr="Docker: Separating Applications from Infrastructure">
            <a:extLst>
              <a:ext uri="{FF2B5EF4-FFF2-40B4-BE49-F238E27FC236}">
                <a16:creationId xmlns:a16="http://schemas.microsoft.com/office/drawing/2014/main" id="{144826CE-D171-9CA4-71AA-81345AC0B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243" y="1487270"/>
            <a:ext cx="7863841" cy="4423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492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251FF9D-FA38-4BF2-834F-D115A5276A63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 rtlCol="0"/>
          <a:lstStyle/>
          <a:p>
            <a:pPr rtl="0"/>
            <a:r>
              <a:rPr lang="es-ES" dirty="0" err="1"/>
              <a:t>Horari</a:t>
            </a:r>
            <a:endParaRPr lang="es-ES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61E5BF8-B883-4420-9EA9-7E920E5D3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pPr rtl="0"/>
              <a:t>12</a:t>
            </a:fld>
            <a:endParaRPr lang="es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4591F4-3710-8D47-72F0-1FE834674BFB}"/>
              </a:ext>
            </a:extLst>
          </p:cNvPr>
          <p:cNvSpPr txBox="1"/>
          <p:nvPr/>
        </p:nvSpPr>
        <p:spPr>
          <a:xfrm>
            <a:off x="2816351" y="2644170"/>
            <a:ext cx="5127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/>
              <a:t>Dimarts</a:t>
            </a:r>
            <a:r>
              <a:rPr lang="es-ES" sz="3200" dirty="0"/>
              <a:t> – 8:55 a 9:50</a:t>
            </a:r>
          </a:p>
          <a:p>
            <a:r>
              <a:rPr lang="es-ES" sz="3200" dirty="0" err="1"/>
              <a:t>Dimecres</a:t>
            </a:r>
            <a:r>
              <a:rPr lang="es-ES" sz="3200" dirty="0"/>
              <a:t> – 8:00 a 8:55</a:t>
            </a:r>
          </a:p>
          <a:p>
            <a:r>
              <a:rPr lang="es-ES" sz="3200" dirty="0" err="1"/>
              <a:t>Divendres</a:t>
            </a:r>
            <a:r>
              <a:rPr lang="es-ES" sz="3200" dirty="0"/>
              <a:t> – 12:05 a 13:00 </a:t>
            </a:r>
          </a:p>
        </p:txBody>
      </p:sp>
    </p:spTree>
    <p:extLst>
      <p:ext uri="{BB962C8B-B14F-4D97-AF65-F5344CB8AC3E}">
        <p14:creationId xmlns:p14="http://schemas.microsoft.com/office/powerpoint/2010/main" val="2026329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C46EC-1FC7-4065-BC98-F8A55E539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5" y="914506"/>
            <a:ext cx="3833906" cy="2278772"/>
          </a:xfrm>
        </p:spPr>
        <p:txBody>
          <a:bodyPr rtlCol="0"/>
          <a:lstStyle/>
          <a:p>
            <a:pPr rtl="0"/>
            <a:r>
              <a:rPr lang="es-ES" dirty="0" err="1">
                <a:solidFill>
                  <a:schemeClr val="tx1"/>
                </a:solidFill>
              </a:rPr>
              <a:t>Avaluació</a:t>
            </a:r>
            <a:endParaRPr lang="es-ES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4040E108-43C3-4816-91FB-4F3FE893D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2273" y="2267503"/>
            <a:ext cx="3833906" cy="261103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21" name="Gráfico 20" descr="Puerta de salida">
            <a:extLst>
              <a:ext uri="{FF2B5EF4-FFF2-40B4-BE49-F238E27FC236}">
                <a16:creationId xmlns:a16="http://schemas.microsoft.com/office/drawing/2014/main" id="{DB75F5D0-CCE8-46CA-BF8E-1F8BC8EB3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5972" y="2580570"/>
            <a:ext cx="1908000" cy="190800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851964-E2BB-4A8E-95FD-73EF52089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es-ES" sz="3200" dirty="0"/>
              <a:t>Examen 1ª </a:t>
            </a:r>
            <a:r>
              <a:rPr lang="es-ES" sz="3200" dirty="0" err="1"/>
              <a:t>Ev</a:t>
            </a:r>
            <a:r>
              <a:rPr lang="es-ES" sz="3200" dirty="0"/>
              <a:t> (25%)+ Examen 2ª </a:t>
            </a:r>
            <a:r>
              <a:rPr lang="es-ES" sz="3200" dirty="0" err="1"/>
              <a:t>Ev</a:t>
            </a:r>
            <a:r>
              <a:rPr lang="es-ES" sz="3200" dirty="0"/>
              <a:t> (25%) + Práctiques (50%)</a:t>
            </a:r>
          </a:p>
          <a:p>
            <a:pPr marL="0" indent="0">
              <a:buNone/>
            </a:pPr>
            <a:endParaRPr lang="es-ES" sz="3200" dirty="0"/>
          </a:p>
          <a:p>
            <a:pPr marL="0" indent="0">
              <a:buNone/>
            </a:pPr>
            <a:r>
              <a:rPr lang="es-ES" sz="3200" dirty="0"/>
              <a:t>Examen </a:t>
            </a:r>
            <a:r>
              <a:rPr lang="es-ES" sz="3200" dirty="0" err="1"/>
              <a:t>Ordinari</a:t>
            </a:r>
            <a:r>
              <a:rPr lang="es-ES" sz="3200" dirty="0"/>
              <a:t> (50%)+ Práctiques (50%)</a:t>
            </a:r>
          </a:p>
          <a:p>
            <a:pPr marL="0" indent="0">
              <a:buNone/>
            </a:pPr>
            <a:endParaRPr lang="es-ES" sz="3200" dirty="0"/>
          </a:p>
          <a:p>
            <a:pPr marL="0" indent="0">
              <a:buNone/>
            </a:pPr>
            <a:r>
              <a:rPr lang="es-ES" sz="3200" dirty="0"/>
              <a:t>Examen </a:t>
            </a:r>
            <a:r>
              <a:rPr lang="es-ES" sz="3200" dirty="0" err="1"/>
              <a:t>Extraordinari</a:t>
            </a:r>
            <a:r>
              <a:rPr lang="es-ES" sz="3200" dirty="0"/>
              <a:t> (50%) + Práctiques (50%)</a:t>
            </a:r>
          </a:p>
        </p:txBody>
      </p:sp>
    </p:spTree>
    <p:extLst>
      <p:ext uri="{BB962C8B-B14F-4D97-AF65-F5344CB8AC3E}">
        <p14:creationId xmlns:p14="http://schemas.microsoft.com/office/powerpoint/2010/main" val="3210347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9061B-93AF-4A3E-9D95-D1F4A2B92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5400" y="431747"/>
            <a:ext cx="5545064" cy="684633"/>
          </a:xfrm>
        </p:spPr>
        <p:txBody>
          <a:bodyPr rtlCol="0">
            <a:noAutofit/>
          </a:bodyPr>
          <a:lstStyle/>
          <a:p>
            <a:pPr algn="l"/>
            <a:r>
              <a:rPr lang="pt-BR" sz="3600" dirty="0"/>
              <a:t>Consells pràctics per a aprovar</a:t>
            </a:r>
            <a:endParaRPr lang="es-ES" sz="3600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4C055D10-5B53-4AB5-B108-CAEA2CCD7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65544" y="2123481"/>
            <a:ext cx="3833906" cy="26110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21" name="Gráfico 20" descr="Refugio">
            <a:extLst>
              <a:ext uri="{FF2B5EF4-FFF2-40B4-BE49-F238E27FC236}">
                <a16:creationId xmlns:a16="http://schemas.microsoft.com/office/drawing/2014/main" id="{CA85CBB6-D995-4867-9F42-79E0FE448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4980" y="2079672"/>
            <a:ext cx="1224000" cy="1224000"/>
          </a:xfrm>
          <a:prstGeom prst="rect">
            <a:avLst/>
          </a:prstGeom>
        </p:spPr>
      </p:pic>
      <p:pic>
        <p:nvPicPr>
          <p:cNvPr id="19" name="Gráfico 18" descr="Bloquear ">
            <a:extLst>
              <a:ext uri="{FF2B5EF4-FFF2-40B4-BE49-F238E27FC236}">
                <a16:creationId xmlns:a16="http://schemas.microsoft.com/office/drawing/2014/main" id="{C520D2E6-95D1-461F-929A-7BFE4A7C7B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28980" y="3807547"/>
            <a:ext cx="1080000" cy="1080000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B74A029-8AD0-4A10-B977-541CE5DD0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6000" y="1512047"/>
            <a:ext cx="5667374" cy="4618091"/>
          </a:xfrm>
          <a:prstGeom prst="roundRect">
            <a:avLst>
              <a:gd name="adj" fmla="val 0"/>
            </a:avLst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372FC0-087E-4C53-82C7-1D7555E6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14</a:t>
            </a:fld>
            <a:endParaRPr lang="es-ES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8CA83F03-DBAC-A83E-8517-7F5C488611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52749" y="2034427"/>
            <a:ext cx="497110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Programa un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poc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cada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tingues por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d’equivocar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-te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Comparteix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els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teus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dubtes</a:t>
            </a:r>
            <a:endParaRPr kumimoji="0" lang="es-ES" altLang="es-E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Sigues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curiós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Aprén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buscar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informació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Treballa en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equip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Millora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l’anglés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tècnic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Organitza’t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bé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el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temps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Gaudeix</a:t>
            </a:r>
            <a:r>
              <a:rPr kumimoji="0" lang="es-ES" altLang="es-E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del </a:t>
            </a:r>
            <a:r>
              <a:rPr kumimoji="0" lang="es-ES" altLang="es-E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procés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12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1587" y="2895121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41D35B0B-D4ED-464C-873F-642CBEC70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1587" y="1920892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1445F58-7953-47AD-917A-485216F77D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15433" y="1822635"/>
            <a:ext cx="5746376" cy="5223072"/>
          </a:xfrm>
        </p:spPr>
        <p:txBody>
          <a:bodyPr rtlCol="0">
            <a:normAutofit/>
          </a:bodyPr>
          <a:lstStyle/>
          <a:p>
            <a:pPr marL="0" lvl="0" indent="0" rtl="0">
              <a:lnSpc>
                <a:spcPct val="100000"/>
              </a:lnSpc>
              <a:spcAft>
                <a:spcPts val="2400"/>
              </a:spcAft>
              <a:buNone/>
            </a:pPr>
            <a:r>
              <a:rPr lang="es-ES" sz="3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Robert Bayona Adam</a:t>
            </a:r>
          </a:p>
          <a:p>
            <a:pPr marL="0" lvl="0" indent="0" rtl="0">
              <a:lnSpc>
                <a:spcPct val="100000"/>
              </a:lnSpc>
              <a:spcAft>
                <a:spcPts val="2400"/>
              </a:spcAft>
              <a:buNone/>
            </a:pPr>
            <a:r>
              <a:rPr lang="es-ES" sz="3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r.bayonaadam@edu.gva.es</a:t>
            </a:r>
          </a:p>
        </p:txBody>
      </p:sp>
      <p:sp>
        <p:nvSpPr>
          <p:cNvPr id="4" name="Título 4">
            <a:extLst>
              <a:ext uri="{FF2B5EF4-FFF2-40B4-BE49-F238E27FC236}">
                <a16:creationId xmlns:a16="http://schemas.microsoft.com/office/drawing/2014/main" id="{B2ECFADA-20A0-6EF8-D418-0F60BC6365B4}"/>
              </a:ext>
            </a:extLst>
          </p:cNvPr>
          <p:cNvSpPr txBox="1">
            <a:spLocks/>
          </p:cNvSpPr>
          <p:nvPr/>
        </p:nvSpPr>
        <p:spPr bwMode="ltGray">
          <a:xfrm>
            <a:off x="650646" y="127356"/>
            <a:ext cx="4641006" cy="239760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500" dirty="0" err="1"/>
              <a:t>Professor</a:t>
            </a:r>
            <a:endParaRPr lang="es-ES" sz="4500" dirty="0"/>
          </a:p>
        </p:txBody>
      </p:sp>
      <p:sp>
        <p:nvSpPr>
          <p:cNvPr id="22" name="Título 4">
            <a:extLst>
              <a:ext uri="{FF2B5EF4-FFF2-40B4-BE49-F238E27FC236}">
                <a16:creationId xmlns:a16="http://schemas.microsoft.com/office/drawing/2014/main" id="{B5DE7B88-8732-AC53-0337-91ECCE25C18A}"/>
              </a:ext>
            </a:extLst>
          </p:cNvPr>
          <p:cNvSpPr txBox="1">
            <a:spLocks/>
          </p:cNvSpPr>
          <p:nvPr/>
        </p:nvSpPr>
        <p:spPr bwMode="ltGray">
          <a:xfrm>
            <a:off x="7300162" y="127356"/>
            <a:ext cx="4641006" cy="239760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500" dirty="0" err="1"/>
              <a:t>Hores</a:t>
            </a:r>
            <a:r>
              <a:rPr lang="es-ES" sz="4500" dirty="0"/>
              <a:t> </a:t>
            </a:r>
            <a:r>
              <a:rPr lang="es-ES" sz="4500" dirty="0" err="1"/>
              <a:t>Tutoria</a:t>
            </a:r>
            <a:endParaRPr lang="es-ES" sz="4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FE1A7C-3AF6-EE4D-C110-2C37167F6C2C}"/>
              </a:ext>
            </a:extLst>
          </p:cNvPr>
          <p:cNvSpPr txBox="1"/>
          <p:nvPr/>
        </p:nvSpPr>
        <p:spPr>
          <a:xfrm>
            <a:off x="7737667" y="2154892"/>
            <a:ext cx="32389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solidFill>
                  <a:schemeClr val="bg1"/>
                </a:solidFill>
              </a:rPr>
              <a:t>Dimarts</a:t>
            </a:r>
            <a:r>
              <a:rPr lang="es-ES" sz="2400" dirty="0">
                <a:solidFill>
                  <a:schemeClr val="bg1"/>
                </a:solidFill>
              </a:rPr>
              <a:t> 9:50 a 10:45</a:t>
            </a:r>
          </a:p>
          <a:p>
            <a:r>
              <a:rPr lang="es-ES" sz="2400" dirty="0" err="1">
                <a:solidFill>
                  <a:schemeClr val="bg1"/>
                </a:solidFill>
              </a:rPr>
              <a:t>Dimarts</a:t>
            </a:r>
            <a:r>
              <a:rPr lang="es-ES" sz="2400" dirty="0">
                <a:solidFill>
                  <a:schemeClr val="bg1"/>
                </a:solidFill>
              </a:rPr>
              <a:t> 11:10 a 12:05</a:t>
            </a:r>
          </a:p>
        </p:txBody>
      </p:sp>
    </p:spTree>
    <p:extLst>
      <p:ext uri="{BB962C8B-B14F-4D97-AF65-F5344CB8AC3E}">
        <p14:creationId xmlns:p14="http://schemas.microsoft.com/office/powerpoint/2010/main" val="2621867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F4011-9C9B-4B15-8A33-CD7BFFEF7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70A3923D-830A-5132-28C7-591F44170727}"/>
              </a:ext>
            </a:extLst>
          </p:cNvPr>
          <p:cNvSpPr txBox="1"/>
          <p:nvPr/>
        </p:nvSpPr>
        <p:spPr>
          <a:xfrm>
            <a:off x="524256" y="1837755"/>
            <a:ext cx="398678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latin typeface="Ubuntu Regular"/>
              </a:rPr>
              <a:t>Entrada 8:00</a:t>
            </a:r>
          </a:p>
          <a:p>
            <a:pPr algn="l">
              <a:buNone/>
            </a:pP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Sortida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14:00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latin typeface="Ubuntu Regular"/>
            </a:endParaRP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No es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po</a:t>
            </a:r>
            <a:r>
              <a:rPr lang="es-ES" b="1" dirty="0" err="1">
                <a:solidFill>
                  <a:srgbClr val="333333"/>
                </a:solidFill>
                <a:latin typeface="Ubuntu Regular"/>
              </a:rPr>
              <a:t>t</a:t>
            </a:r>
            <a:r>
              <a:rPr lang="es-ES" b="1" dirty="0">
                <a:solidFill>
                  <a:srgbClr val="333333"/>
                </a:solidFill>
                <a:latin typeface="Ubuntu Regular"/>
              </a:rPr>
              <a:t> asistir al </a:t>
            </a:r>
            <a:r>
              <a:rPr lang="es-ES" b="1" dirty="0" err="1">
                <a:solidFill>
                  <a:srgbClr val="333333"/>
                </a:solidFill>
                <a:latin typeface="Ubuntu Regular"/>
              </a:rPr>
              <a:t>b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any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entre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classes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latin typeface="Ubuntu Regular"/>
            </a:endParaRP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Per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sortir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del centre hi ha que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ensenyar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el DNI a la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conserge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i anotar-se al registre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d’eixides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latin typeface="Ubuntu Regular"/>
            </a:endParaRPr>
          </a:p>
          <a:p>
            <a:pPr algn="l">
              <a:buNone/>
            </a:pP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L’ús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del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mòbil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está totalmente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prohibit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latin typeface="Ubuntu Regular"/>
            </a:endParaRPr>
          </a:p>
          <a:p>
            <a:pPr algn="l">
              <a:buNone/>
            </a:pP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Prohibit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Ubuntu Regular"/>
              </a:rPr>
              <a:t>m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enjar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a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classe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BABCF9-7878-CAF6-24F0-6E22D49B7EED}"/>
              </a:ext>
            </a:extLst>
          </p:cNvPr>
          <p:cNvSpPr txBox="1"/>
          <p:nvPr/>
        </p:nvSpPr>
        <p:spPr>
          <a:xfrm>
            <a:off x="5652593" y="1608722"/>
            <a:ext cx="61008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L’assistencia</a:t>
            </a:r>
            <a:r>
              <a:rPr lang="es-ES" dirty="0"/>
              <a:t> a </a:t>
            </a:r>
            <a:r>
              <a:rPr lang="es-ES" dirty="0" err="1"/>
              <a:t>classe</a:t>
            </a:r>
            <a:r>
              <a:rPr lang="es-ES" dirty="0"/>
              <a:t> </a:t>
            </a:r>
            <a:r>
              <a:rPr lang="es-ES" dirty="0" err="1"/>
              <a:t>és</a:t>
            </a:r>
            <a:r>
              <a:rPr lang="es-ES" dirty="0"/>
              <a:t> obligatoria</a:t>
            </a:r>
          </a:p>
          <a:p>
            <a:endParaRPr lang="es-ES" dirty="0"/>
          </a:p>
          <a:p>
            <a:r>
              <a:rPr lang="es-ES" dirty="0" err="1"/>
              <a:t>L’absència</a:t>
            </a:r>
            <a:r>
              <a:rPr lang="es-ES" dirty="0"/>
              <a:t> de 10 </a:t>
            </a:r>
            <a:r>
              <a:rPr lang="es-ES" dirty="0" err="1"/>
              <a:t>dies</a:t>
            </a:r>
            <a:r>
              <a:rPr lang="es-ES" dirty="0"/>
              <a:t> </a:t>
            </a:r>
            <a:r>
              <a:rPr lang="es-ES" dirty="0" err="1"/>
              <a:t>consecutius</a:t>
            </a:r>
            <a:r>
              <a:rPr lang="es-ES" dirty="0"/>
              <a:t> </a:t>
            </a:r>
            <a:r>
              <a:rPr lang="es-ES" dirty="0" err="1"/>
              <a:t>comportarà</a:t>
            </a:r>
            <a:r>
              <a:rPr lang="es-ES" dirty="0"/>
              <a:t> </a:t>
            </a:r>
            <a:r>
              <a:rPr lang="es-ES" dirty="0" err="1"/>
              <a:t>l’anul·lació</a:t>
            </a:r>
            <a:r>
              <a:rPr lang="es-ES" dirty="0"/>
              <a:t> de la matrícula</a:t>
            </a:r>
          </a:p>
          <a:p>
            <a:endParaRPr lang="es-ES" dirty="0"/>
          </a:p>
          <a:p>
            <a:r>
              <a:rPr lang="es-ES" dirty="0" err="1"/>
              <a:t>L’absència</a:t>
            </a:r>
            <a:r>
              <a:rPr lang="es-ES" dirty="0"/>
              <a:t> al 15% de les </a:t>
            </a:r>
            <a:r>
              <a:rPr lang="es-ES" dirty="0" err="1"/>
              <a:t>classes</a:t>
            </a:r>
            <a:r>
              <a:rPr lang="es-ES" dirty="0"/>
              <a:t> no justificada </a:t>
            </a:r>
            <a:r>
              <a:rPr lang="es-ES" dirty="0" err="1"/>
              <a:t>comportarà</a:t>
            </a:r>
            <a:r>
              <a:rPr lang="es-ES" dirty="0"/>
              <a:t> </a:t>
            </a:r>
            <a:r>
              <a:rPr lang="es-ES" dirty="0" err="1"/>
              <a:t>l’anul·lació</a:t>
            </a:r>
            <a:r>
              <a:rPr lang="es-ES" dirty="0"/>
              <a:t> de la matrícula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8187BD30-00B8-B7E8-899D-1C4052B7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9336"/>
            <a:ext cx="3833906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NORMES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8355A9-3CEA-7575-41C6-CC2FA553B9A3}"/>
              </a:ext>
            </a:extLst>
          </p:cNvPr>
          <p:cNvSpPr txBox="1">
            <a:spLocks/>
          </p:cNvSpPr>
          <p:nvPr/>
        </p:nvSpPr>
        <p:spPr>
          <a:xfrm>
            <a:off x="6700353" y="469336"/>
            <a:ext cx="3833906" cy="22787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solidFill>
                  <a:schemeClr val="tx1"/>
                </a:solidFill>
              </a:rPr>
              <a:t>FALTES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2658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 rtlCol="0"/>
          <a:lstStyle/>
          <a:p>
            <a:pPr rtl="0"/>
            <a:r>
              <a:rPr lang="es-ES" dirty="0" err="1"/>
              <a:t>Mòduls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1DAC7997-6C29-4070-B4EB-6A172CDB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pPr rtl="0"/>
              <a:t>4</a:t>
            </a:fld>
            <a:endParaRPr lang="es-E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F416B74-DD57-AF97-92F6-43AD56ACB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206" y="1561828"/>
            <a:ext cx="9715999" cy="5296172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568F1D3F-42DE-6B80-4B2C-6255CECE3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5893305"/>
              </p:ext>
            </p:extLst>
          </p:nvPr>
        </p:nvGraphicFramePr>
        <p:xfrm>
          <a:off x="11005204" y="1960474"/>
          <a:ext cx="647910" cy="1931216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647910">
                  <a:extLst>
                    <a:ext uri="{9D8B030D-6E8A-4147-A177-3AD203B41FA5}">
                      <a16:colId xmlns:a16="http://schemas.microsoft.com/office/drawing/2014/main" val="816728758"/>
                    </a:ext>
                  </a:extLst>
                </a:gridCol>
              </a:tblGrid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 dirty="0">
                          <a:effectLst/>
                        </a:rPr>
                        <a:t>6,80%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19729413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10,00%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49152536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16,60%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834176425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16,60%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95158210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26,60%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18299986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10,00%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50343950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>
                          <a:effectLst/>
                        </a:rPr>
                        <a:t>10,00%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11450477"/>
                  </a:ext>
                </a:extLst>
              </a:tr>
              <a:tr h="241402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s-ES" sz="1100" u="none" strike="noStrike" dirty="0">
                          <a:effectLst/>
                        </a:rPr>
                        <a:t>3,40%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23933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8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F632A65-4DB8-40F7-92EA-A338699FC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5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BD91A81-C1A1-27E3-6FD3-898F2909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16936"/>
            <a:ext cx="5547362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UP1 - </a:t>
            </a:r>
            <a:r>
              <a:rPr lang="es-ES" dirty="0" err="1">
                <a:solidFill>
                  <a:schemeClr val="tx1"/>
                </a:solidFill>
              </a:rPr>
              <a:t>Introducció</a:t>
            </a:r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88092F-A4AD-95BF-C746-D54F8612E567}"/>
              </a:ext>
            </a:extLst>
          </p:cNvPr>
          <p:cNvSpPr txBox="1"/>
          <p:nvPr/>
        </p:nvSpPr>
        <p:spPr>
          <a:xfrm>
            <a:off x="952500" y="2437830"/>
            <a:ext cx="3886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VPS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latin typeface="Ubuntu Regular"/>
              </a:rPr>
              <a:t>SSH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Autenticación SSH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pic>
        <p:nvPicPr>
          <p:cNvPr id="1028" name="Picture 4" descr="Debian Linux Logo">
            <a:extLst>
              <a:ext uri="{FF2B5EF4-FFF2-40B4-BE49-F238E27FC236}">
                <a16:creationId xmlns:a16="http://schemas.microsoft.com/office/drawing/2014/main" id="{831AC2E6-CB6C-CA05-FFAE-E18F0A80B1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3" t="10494" r="22826" b="8847"/>
          <a:stretch>
            <a:fillRect/>
          </a:stretch>
        </p:blipFill>
        <p:spPr bwMode="auto">
          <a:xfrm>
            <a:off x="4267200" y="2595708"/>
            <a:ext cx="2469696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40E11D-335C-772A-8542-0D8A1D1AD04C}"/>
              </a:ext>
            </a:extLst>
          </p:cNvPr>
          <p:cNvSpPr txBox="1"/>
          <p:nvPr/>
        </p:nvSpPr>
        <p:spPr>
          <a:xfrm>
            <a:off x="4552950" y="2055104"/>
            <a:ext cx="3886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Práctica Local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A9545C-9886-9CCA-C509-6228C51E0858}"/>
              </a:ext>
            </a:extLst>
          </p:cNvPr>
          <p:cNvSpPr txBox="1"/>
          <p:nvPr/>
        </p:nvSpPr>
        <p:spPr>
          <a:xfrm>
            <a:off x="8439150" y="2055104"/>
            <a:ext cx="3886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Práctica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Xarxa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pic>
        <p:nvPicPr>
          <p:cNvPr id="1030" name="Picture 6" descr="¿Qué es Amazon Web Services (AWS) y por qué aprenderlo? – Programa en Línea">
            <a:extLst>
              <a:ext uri="{FF2B5EF4-FFF2-40B4-BE49-F238E27FC236}">
                <a16:creationId xmlns:a16="http://schemas.microsoft.com/office/drawing/2014/main" id="{6EB3D48D-9536-5595-9353-8F4DE0E98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863" y="2644640"/>
            <a:ext cx="3703637" cy="246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7CB3B-4884-7067-3B06-CE7A9C09D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7D65843-CDBC-CB53-D079-A127EA6DD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6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45A6A3A-A6D6-662D-13C6-C5B3F06F8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16936"/>
            <a:ext cx="6305550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UP2 – </a:t>
            </a:r>
            <a:r>
              <a:rPr lang="es-ES" dirty="0" err="1">
                <a:solidFill>
                  <a:schemeClr val="tx1"/>
                </a:solidFill>
              </a:rPr>
              <a:t>Servidors</a:t>
            </a:r>
            <a:r>
              <a:rPr lang="es-ES" dirty="0">
                <a:solidFill>
                  <a:schemeClr val="tx1"/>
                </a:solidFill>
              </a:rPr>
              <a:t> Web</a:t>
            </a:r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083A5C-5AC5-AE85-3E62-B918C0D54736}"/>
              </a:ext>
            </a:extLst>
          </p:cNvPr>
          <p:cNvSpPr txBox="1"/>
          <p:nvPr/>
        </p:nvSpPr>
        <p:spPr>
          <a:xfrm>
            <a:off x="800668" y="2139246"/>
            <a:ext cx="423964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Servidors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Web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latin typeface="Ubuntu Regular"/>
              </a:rPr>
              <a:t>HTTP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HTTPS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pic>
        <p:nvPicPr>
          <p:cNvPr id="1028" name="Picture 4" descr="Debian Linux Logo">
            <a:extLst>
              <a:ext uri="{FF2B5EF4-FFF2-40B4-BE49-F238E27FC236}">
                <a16:creationId xmlns:a16="http://schemas.microsoft.com/office/drawing/2014/main" id="{40B7078B-3A11-716D-5710-32CAC14E65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3" t="10494" r="22826" b="8847"/>
          <a:stretch>
            <a:fillRect/>
          </a:stretch>
        </p:blipFill>
        <p:spPr bwMode="auto">
          <a:xfrm>
            <a:off x="4248718" y="1606862"/>
            <a:ext cx="2469696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2773C5-BBA7-645A-ECFF-EC52CFED3DAC}"/>
              </a:ext>
            </a:extLst>
          </p:cNvPr>
          <p:cNvSpPr txBox="1"/>
          <p:nvPr/>
        </p:nvSpPr>
        <p:spPr>
          <a:xfrm>
            <a:off x="4524375" y="1166984"/>
            <a:ext cx="3886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Práctica Local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B7524A-084D-8225-23CC-D94E1D57A7B1}"/>
              </a:ext>
            </a:extLst>
          </p:cNvPr>
          <p:cNvSpPr txBox="1"/>
          <p:nvPr/>
        </p:nvSpPr>
        <p:spPr>
          <a:xfrm>
            <a:off x="8305800" y="1118052"/>
            <a:ext cx="3886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Práctica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Xarxa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pic>
        <p:nvPicPr>
          <p:cNvPr id="1030" name="Picture 6" descr="¿Qué es Amazon Web Services (AWS) y por qué aprenderlo? – Programa en Línea">
            <a:extLst>
              <a:ext uri="{FF2B5EF4-FFF2-40B4-BE49-F238E27FC236}">
                <a16:creationId xmlns:a16="http://schemas.microsoft.com/office/drawing/2014/main" id="{A1A69C05-A89D-C4D7-E5FB-41A768516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700" y="1628649"/>
            <a:ext cx="3703637" cy="246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hat Is Nginx And How It Works? - Matob">
            <a:extLst>
              <a:ext uri="{FF2B5EF4-FFF2-40B4-BE49-F238E27FC236}">
                <a16:creationId xmlns:a16="http://schemas.microsoft.com/office/drawing/2014/main" id="{C5CDC71B-C6A5-F208-C626-6675BB498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816" y="4378782"/>
            <a:ext cx="3619500" cy="174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Check Which Apache Modules are Enabled or Loaded in Linux ...">
            <a:extLst>
              <a:ext uri="{FF2B5EF4-FFF2-40B4-BE49-F238E27FC236}">
                <a16:creationId xmlns:a16="http://schemas.microsoft.com/office/drawing/2014/main" id="{0B255375-E4F7-6DA5-10F9-C0D5D570B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1090" y="4304535"/>
            <a:ext cx="3276855" cy="1849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26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EA879-AC74-5C35-17B2-9F2CFF06C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52486D2-1176-8770-7922-7B260783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7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FA2625E-8B0F-0A6A-2184-D4B7C12E7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16936"/>
            <a:ext cx="8634374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UP3 – </a:t>
            </a:r>
            <a:r>
              <a:rPr lang="es-ES" dirty="0" err="1">
                <a:solidFill>
                  <a:schemeClr val="tx1"/>
                </a:solidFill>
              </a:rPr>
              <a:t>Servidors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d’Aplicacions</a:t>
            </a:r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BF6AE-8876-C145-1957-E3EE759992B8}"/>
              </a:ext>
            </a:extLst>
          </p:cNvPr>
          <p:cNvSpPr txBox="1"/>
          <p:nvPr/>
        </p:nvSpPr>
        <p:spPr>
          <a:xfrm>
            <a:off x="800668" y="2139246"/>
            <a:ext cx="423964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Servidors</a:t>
            </a: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 </a:t>
            </a:r>
            <a:r>
              <a:rPr lang="es-ES" b="1" dirty="0" err="1">
                <a:solidFill>
                  <a:srgbClr val="333333"/>
                </a:solidFill>
                <a:effectLst/>
                <a:latin typeface="Ubuntu Regular"/>
              </a:rPr>
              <a:t>d’Aplicacions</a:t>
            </a: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latin typeface="Ubuntu Regular"/>
              </a:rPr>
              <a:t>Despliegue Java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effectLst/>
                <a:latin typeface="Ubuntu Regular"/>
              </a:rPr>
              <a:t>JavaScript</a:t>
            </a:r>
          </a:p>
          <a:p>
            <a:pPr algn="l">
              <a:buNone/>
            </a:pPr>
            <a:r>
              <a:rPr lang="es-ES" b="1" dirty="0">
                <a:solidFill>
                  <a:srgbClr val="333333"/>
                </a:solidFill>
                <a:latin typeface="Ubuntu Regular"/>
              </a:rPr>
              <a:t>Python</a:t>
            </a: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  <a:p>
            <a:pPr algn="l">
              <a:buNone/>
            </a:pPr>
            <a:endParaRPr lang="es-ES" b="1" dirty="0">
              <a:solidFill>
                <a:srgbClr val="333333"/>
              </a:solidFill>
              <a:effectLst/>
              <a:latin typeface="Ubuntu Regular"/>
            </a:endParaRPr>
          </a:p>
        </p:txBody>
      </p:sp>
      <p:pic>
        <p:nvPicPr>
          <p:cNvPr id="1026" name="Picture 2" descr="Welcome to Apache Maven – Maven">
            <a:extLst>
              <a:ext uri="{FF2B5EF4-FFF2-40B4-BE49-F238E27FC236}">
                <a16:creationId xmlns:a16="http://schemas.microsoft.com/office/drawing/2014/main" id="{270D706F-CCC2-F1C0-7532-03E0FB65D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936" y="1729671"/>
            <a:ext cx="3238500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de js and Express tutorial for Absolute Beginners - YouTube">
            <a:extLst>
              <a:ext uri="{FF2B5EF4-FFF2-40B4-BE49-F238E27FC236}">
                <a16:creationId xmlns:a16="http://schemas.microsoft.com/office/drawing/2014/main" id="{3850345F-9613-B870-D08A-F5E2F1C7D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2936" y="2965262"/>
            <a:ext cx="3420263" cy="192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1C7A3E-8E68-7482-6F5A-D024DA2E69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7515" y="1456322"/>
            <a:ext cx="3836496" cy="14470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6F5282-C23E-B22E-3F28-6794A73E2E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4406" y="3319238"/>
            <a:ext cx="4293344" cy="14470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B1F1AF3-3368-BE37-9D96-5C2C6E422F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5145" y="2185736"/>
            <a:ext cx="4953255" cy="20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1E9EB-C47C-67E7-28F8-2B09B354A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3DBED59-C5EB-4B7C-C90B-01B0B915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8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6652049-8E6D-35C3-963A-A8DE02FD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316936"/>
            <a:ext cx="5913120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UP4 – </a:t>
            </a:r>
            <a:r>
              <a:rPr lang="es-ES" dirty="0" err="1">
                <a:solidFill>
                  <a:schemeClr val="tx1"/>
                </a:solidFill>
              </a:rPr>
              <a:t>Servici</a:t>
            </a:r>
            <a:r>
              <a:rPr lang="es-ES" dirty="0">
                <a:solidFill>
                  <a:schemeClr val="tx1"/>
                </a:solidFill>
              </a:rPr>
              <a:t> DNS</a:t>
            </a:r>
            <a:endParaRPr lang="es-E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FAA7F6-E6EB-324A-7531-C0C5E630F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663" y="2301817"/>
            <a:ext cx="2121009" cy="2254366"/>
          </a:xfrm>
          <a:prstGeom prst="rect">
            <a:avLst/>
          </a:prstGeom>
        </p:spPr>
      </p:pic>
      <p:pic>
        <p:nvPicPr>
          <p:cNvPr id="10" name="Picture 6" descr="¿Qué es Amazon Web Services (AWS) y por qué aprenderlo? – Programa en Línea">
            <a:extLst>
              <a:ext uri="{FF2B5EF4-FFF2-40B4-BE49-F238E27FC236}">
                <a16:creationId xmlns:a16="http://schemas.microsoft.com/office/drawing/2014/main" id="{82127067-E0EF-2A3D-3F2E-CF5AAD8BA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074" y="2194073"/>
            <a:ext cx="3703637" cy="246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6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481ED-A8BA-0DF8-E223-F85F6B2B3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421C4AA5-1C11-8486-5E4C-7F47F55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AAC19ED-7CFA-4AF2-BE7E-6017F4B12C94}" type="slidenum">
              <a:rPr lang="es-ES" smtClean="0"/>
              <a:t>9</a:t>
            </a:fld>
            <a:endParaRPr lang="es-ES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7E9534D-970A-7584-146D-35E40803D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485" y="316936"/>
            <a:ext cx="7783373" cy="2278772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UP5 – Control de </a:t>
            </a:r>
            <a:r>
              <a:rPr lang="es-ES" dirty="0" err="1">
                <a:solidFill>
                  <a:schemeClr val="tx1"/>
                </a:solidFill>
              </a:rPr>
              <a:t>Versions</a:t>
            </a:r>
            <a:endParaRPr lang="es-ES" dirty="0"/>
          </a:p>
        </p:txBody>
      </p:sp>
      <p:pic>
        <p:nvPicPr>
          <p:cNvPr id="3074" name="Picture 2" descr="Ver las imágenes de origen">
            <a:extLst>
              <a:ext uri="{FF2B5EF4-FFF2-40B4-BE49-F238E27FC236}">
                <a16:creationId xmlns:a16="http://schemas.microsoft.com/office/drawing/2014/main" id="{48BBFFDF-E6BC-8DDD-1638-E11920C18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539" y="1456322"/>
            <a:ext cx="7965440" cy="448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511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ncabezado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61155245_TF33527777_Win32" id="{8767BDE7-44AC-43EB-928E-FC32ACEEE16C}" vid="{74C2E06D-3E5E-4F55-97E9-5F8CF2ADBE5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Procedimientos de seguridad</Template>
  <TotalTime>67</TotalTime>
  <Words>286</Words>
  <Application>Microsoft Office PowerPoint</Application>
  <PresentationFormat>Widescreen</PresentationFormat>
  <Paragraphs>101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Corbel</vt:lpstr>
      <vt:lpstr>Franklin Gothic Demi</vt:lpstr>
      <vt:lpstr>Franklin Gothic Medium</vt:lpstr>
      <vt:lpstr>Segoe UI</vt:lpstr>
      <vt:lpstr>Ubuntu Regular</vt:lpstr>
      <vt:lpstr>Wingdings</vt:lpstr>
      <vt:lpstr>Encabezados</vt:lpstr>
      <vt:lpstr>Benvinguts a Despliegue</vt:lpstr>
      <vt:lpstr>PowerPoint Presentation</vt:lpstr>
      <vt:lpstr>NORMES</vt:lpstr>
      <vt:lpstr>Mòduls</vt:lpstr>
      <vt:lpstr>UP1 - Introducció</vt:lpstr>
      <vt:lpstr>UP2 – Servidors Web</vt:lpstr>
      <vt:lpstr>UP3 – Servidors d’Aplicacions</vt:lpstr>
      <vt:lpstr>UP4 – Servici DNS</vt:lpstr>
      <vt:lpstr>UP5 – Control de Versions</vt:lpstr>
      <vt:lpstr>UP6 – Contenidors</vt:lpstr>
      <vt:lpstr>UP7 – CI / CD</vt:lpstr>
      <vt:lpstr>Horari</vt:lpstr>
      <vt:lpstr>Avaluació</vt:lpstr>
      <vt:lpstr>Consells pràctics per a aprovar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B</dc:creator>
  <cp:lastModifiedBy>Robert B</cp:lastModifiedBy>
  <cp:revision>2</cp:revision>
  <dcterms:created xsi:type="dcterms:W3CDTF">2025-09-01T14:23:13Z</dcterms:created>
  <dcterms:modified xsi:type="dcterms:W3CDTF">2025-09-06T14:06:00Z</dcterms:modified>
</cp:coreProperties>
</file>